
<file path=[Content_Types].xml><?xml version="1.0" encoding="utf-8"?>
<Types xmlns="http://schemas.openxmlformats.org/package/2006/content-types">
  <Default Extension="png" ContentType="image/png"/>
  <Default Extension="svg" ContentType="image/svg+xml"/>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81" r:id="rId5"/>
    <p:sldId id="282" r:id="rId6"/>
    <p:sldId id="283" r:id="rId7"/>
    <p:sldId id="258" r:id="rId8"/>
    <p:sldId id="284" r:id="rId9"/>
    <p:sldId id="285" r:id="rId10"/>
    <p:sldId id="266" r:id="rId11"/>
    <p:sldId id="295" r:id="rId12"/>
    <p:sldId id="293" r:id="rId13"/>
    <p:sldId id="296" r:id="rId14"/>
    <p:sldId id="278" r:id="rId15"/>
    <p:sldId id="286" r:id="rId16"/>
    <p:sldId id="277" r:id="rId17"/>
    <p:sldId id="287" r:id="rId18"/>
    <p:sldId id="289" r:id="rId19"/>
    <p:sldId id="272" r:id="rId20"/>
    <p:sldId id="300" r:id="rId21"/>
    <p:sldId id="273" r:id="rId22"/>
    <p:sldId id="290" r:id="rId23"/>
    <p:sldId id="274" r:id="rId24"/>
    <p:sldId id="276" r:id="rId25"/>
    <p:sldId id="291" r:id="rId26"/>
    <p:sldId id="297" r:id="rId27"/>
    <p:sldId id="294" r:id="rId28"/>
    <p:sldId id="299" r:id="rId29"/>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38" autoAdjust="0"/>
    <p:restoredTop sz="90704" autoAdjust="0"/>
  </p:normalViewPr>
  <p:slideViewPr>
    <p:cSldViewPr snapToGrid="0">
      <p:cViewPr varScale="1">
        <p:scale>
          <a:sx n="110" d="100"/>
          <a:sy n="110" d="100"/>
        </p:scale>
        <p:origin x="108" y="45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882" y="14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A7AF1F98-A775-46EA-88AD-E0A69586266B}" type="datetime1">
              <a:rPr lang="fr-FR" smtClean="0"/>
              <a:t>14/12/2023</a:t>
            </a:fld>
            <a:endParaRPr lang="fr-FR" dirty="0"/>
          </a:p>
        </p:txBody>
      </p:sp>
      <p:sp>
        <p:nvSpPr>
          <p:cNvPr id="4" name="Espace réservé du pied de page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28EEFA9E-C190-4F5C-8394-BD5F1CD55C02}" type="slidenum">
              <a:rPr lang="fr-FR" smtClean="0"/>
              <a:t>‹N°›</a:t>
            </a:fld>
            <a:endParaRPr lang="fr-FR"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70DC4AE4-2AA6-4173-98B6-AA61E307161A}" type="datetime1">
              <a:rPr lang="fr-FR" smtClean="0"/>
              <a:pPr/>
              <a:t>14/12/2023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22289C57-55D7-40A4-A101-E74FAC7A092B}" type="slidenum">
              <a:rPr lang="fr-FR" smtClean="0"/>
              <a:t>‹N°›</a:t>
            </a:fld>
            <a:endParaRPr lang="fr-FR"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4</a:t>
            </a:fld>
            <a:endParaRPr lang="fr-FR" dirty="0"/>
          </a:p>
        </p:txBody>
      </p:sp>
    </p:spTree>
    <p:extLst>
      <p:ext uri="{BB962C8B-B14F-4D97-AF65-F5344CB8AC3E}">
        <p14:creationId xmlns:p14="http://schemas.microsoft.com/office/powerpoint/2010/main" val="137107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13</a:t>
            </a:fld>
            <a:endParaRPr lang="fr-FR" dirty="0"/>
          </a:p>
        </p:txBody>
      </p:sp>
    </p:spTree>
    <p:extLst>
      <p:ext uri="{BB962C8B-B14F-4D97-AF65-F5344CB8AC3E}">
        <p14:creationId xmlns:p14="http://schemas.microsoft.com/office/powerpoint/2010/main" val="246846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14</a:t>
            </a:fld>
            <a:endParaRPr lang="fr-FR" dirty="0"/>
          </a:p>
        </p:txBody>
      </p:sp>
    </p:spTree>
    <p:extLst>
      <p:ext uri="{BB962C8B-B14F-4D97-AF65-F5344CB8AC3E}">
        <p14:creationId xmlns:p14="http://schemas.microsoft.com/office/powerpoint/2010/main" val="33318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15</a:t>
            </a:fld>
            <a:endParaRPr lang="fr-FR" dirty="0"/>
          </a:p>
        </p:txBody>
      </p:sp>
    </p:spTree>
    <p:extLst>
      <p:ext uri="{BB962C8B-B14F-4D97-AF65-F5344CB8AC3E}">
        <p14:creationId xmlns:p14="http://schemas.microsoft.com/office/powerpoint/2010/main" val="130918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16</a:t>
            </a:fld>
            <a:endParaRPr lang="fr-FR" dirty="0"/>
          </a:p>
        </p:txBody>
      </p:sp>
    </p:spTree>
    <p:extLst>
      <p:ext uri="{BB962C8B-B14F-4D97-AF65-F5344CB8AC3E}">
        <p14:creationId xmlns:p14="http://schemas.microsoft.com/office/powerpoint/2010/main" val="390883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18</a:t>
            </a:fld>
            <a:endParaRPr lang="fr-FR" dirty="0"/>
          </a:p>
        </p:txBody>
      </p:sp>
    </p:spTree>
    <p:extLst>
      <p:ext uri="{BB962C8B-B14F-4D97-AF65-F5344CB8AC3E}">
        <p14:creationId xmlns:p14="http://schemas.microsoft.com/office/powerpoint/2010/main" val="3715629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19</a:t>
            </a:fld>
            <a:endParaRPr lang="fr-FR" dirty="0"/>
          </a:p>
        </p:txBody>
      </p:sp>
    </p:spTree>
    <p:extLst>
      <p:ext uri="{BB962C8B-B14F-4D97-AF65-F5344CB8AC3E}">
        <p14:creationId xmlns:p14="http://schemas.microsoft.com/office/powerpoint/2010/main" val="4164111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20</a:t>
            </a:fld>
            <a:endParaRPr lang="fr-FR" dirty="0"/>
          </a:p>
        </p:txBody>
      </p:sp>
    </p:spTree>
    <p:extLst>
      <p:ext uri="{BB962C8B-B14F-4D97-AF65-F5344CB8AC3E}">
        <p14:creationId xmlns:p14="http://schemas.microsoft.com/office/powerpoint/2010/main" val="282047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21</a:t>
            </a:fld>
            <a:endParaRPr lang="fr-FR" dirty="0"/>
          </a:p>
        </p:txBody>
      </p:sp>
    </p:spTree>
    <p:extLst>
      <p:ext uri="{BB962C8B-B14F-4D97-AF65-F5344CB8AC3E}">
        <p14:creationId xmlns:p14="http://schemas.microsoft.com/office/powerpoint/2010/main" val="1303262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22</a:t>
            </a:fld>
            <a:endParaRPr lang="fr-FR" dirty="0"/>
          </a:p>
        </p:txBody>
      </p:sp>
    </p:spTree>
    <p:extLst>
      <p:ext uri="{BB962C8B-B14F-4D97-AF65-F5344CB8AC3E}">
        <p14:creationId xmlns:p14="http://schemas.microsoft.com/office/powerpoint/2010/main" val="404638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24</a:t>
            </a:fld>
            <a:endParaRPr lang="fr-FR" dirty="0"/>
          </a:p>
        </p:txBody>
      </p:sp>
    </p:spTree>
    <p:extLst>
      <p:ext uri="{BB962C8B-B14F-4D97-AF65-F5344CB8AC3E}">
        <p14:creationId xmlns:p14="http://schemas.microsoft.com/office/powerpoint/2010/main" val="404062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5</a:t>
            </a:fld>
            <a:endParaRPr lang="fr-FR" dirty="0"/>
          </a:p>
        </p:txBody>
      </p:sp>
    </p:spTree>
    <p:extLst>
      <p:ext uri="{BB962C8B-B14F-4D97-AF65-F5344CB8AC3E}">
        <p14:creationId xmlns:p14="http://schemas.microsoft.com/office/powerpoint/2010/main" val="56674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25</a:t>
            </a:fld>
            <a:endParaRPr lang="fr-FR" dirty="0"/>
          </a:p>
        </p:txBody>
      </p:sp>
    </p:spTree>
    <p:extLst>
      <p:ext uri="{BB962C8B-B14F-4D97-AF65-F5344CB8AC3E}">
        <p14:creationId xmlns:p14="http://schemas.microsoft.com/office/powerpoint/2010/main" val="171101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6</a:t>
            </a:fld>
            <a:endParaRPr lang="fr-FR" dirty="0"/>
          </a:p>
        </p:txBody>
      </p:sp>
    </p:spTree>
    <p:extLst>
      <p:ext uri="{BB962C8B-B14F-4D97-AF65-F5344CB8AC3E}">
        <p14:creationId xmlns:p14="http://schemas.microsoft.com/office/powerpoint/2010/main" val="232830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7</a:t>
            </a:fld>
            <a:endParaRPr lang="fr-FR" dirty="0"/>
          </a:p>
        </p:txBody>
      </p:sp>
    </p:spTree>
    <p:extLst>
      <p:ext uri="{BB962C8B-B14F-4D97-AF65-F5344CB8AC3E}">
        <p14:creationId xmlns:p14="http://schemas.microsoft.com/office/powerpoint/2010/main" val="337443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8</a:t>
            </a:fld>
            <a:endParaRPr lang="fr-FR" dirty="0"/>
          </a:p>
        </p:txBody>
      </p:sp>
    </p:spTree>
    <p:extLst>
      <p:ext uri="{BB962C8B-B14F-4D97-AF65-F5344CB8AC3E}">
        <p14:creationId xmlns:p14="http://schemas.microsoft.com/office/powerpoint/2010/main" val="53679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9</a:t>
            </a:fld>
            <a:endParaRPr lang="fr-FR" dirty="0"/>
          </a:p>
        </p:txBody>
      </p:sp>
    </p:spTree>
    <p:extLst>
      <p:ext uri="{BB962C8B-B14F-4D97-AF65-F5344CB8AC3E}">
        <p14:creationId xmlns:p14="http://schemas.microsoft.com/office/powerpoint/2010/main" val="151298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10</a:t>
            </a:fld>
            <a:endParaRPr lang="fr-FR" dirty="0"/>
          </a:p>
        </p:txBody>
      </p:sp>
    </p:spTree>
    <p:extLst>
      <p:ext uri="{BB962C8B-B14F-4D97-AF65-F5344CB8AC3E}">
        <p14:creationId xmlns:p14="http://schemas.microsoft.com/office/powerpoint/2010/main" val="159658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11</a:t>
            </a:fld>
            <a:endParaRPr lang="fr-FR" dirty="0"/>
          </a:p>
        </p:txBody>
      </p:sp>
    </p:spTree>
    <p:extLst>
      <p:ext uri="{BB962C8B-B14F-4D97-AF65-F5344CB8AC3E}">
        <p14:creationId xmlns:p14="http://schemas.microsoft.com/office/powerpoint/2010/main" val="263359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22289C57-55D7-40A4-A101-E74FAC7A092B}" type="slidenum">
              <a:rPr lang="fr-FR" smtClean="0"/>
              <a:t>12</a:t>
            </a:fld>
            <a:endParaRPr lang="fr-FR" dirty="0"/>
          </a:p>
        </p:txBody>
      </p:sp>
    </p:spTree>
    <p:extLst>
      <p:ext uri="{BB962C8B-B14F-4D97-AF65-F5344CB8AC3E}">
        <p14:creationId xmlns:p14="http://schemas.microsoft.com/office/powerpoint/2010/main" val="938862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lang="fr-FR" sz="3600" spc="150" baseline="0"/>
            </a:lvl1pPr>
          </a:lstStyle>
          <a:p>
            <a:pPr rtl="0"/>
            <a:r>
              <a:rPr lang="fr-FR"/>
              <a:t>CLIQUEZ POUR MODIFIER LE STYLE DU TITRE DU MASQUE</a:t>
            </a:r>
          </a:p>
        </p:txBody>
      </p:sp>
      <p:sp>
        <p:nvSpPr>
          <p:cNvPr id="3" name="Sous-titr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buNone/>
              <a:defRPr lang="fr-FR" sz="16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pic>
        <p:nvPicPr>
          <p:cNvPr id="8" name="Graphisme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E786F69D-D4FA-4075-A7EC-8D31A184F630}"/>
              </a:ext>
              <a:ext uri="{C183D7F6-B498-43B3-948B-1728B52AA6E4}">
                <adec:decorative xmlns:adec="http://schemas.microsoft.com/office/drawing/2017/decorative" xmlns="" val="1"/>
              </a:ext>
            </a:extLst>
          </p:cNvPr>
          <p:cNvGrpSpPr/>
          <p:nvPr userDrawn="1"/>
        </p:nvGrpSpPr>
        <p:grpSpPr>
          <a:xfrm>
            <a:off x="0" y="0"/>
            <a:ext cx="2590800" cy="1027906"/>
            <a:chOff x="0" y="0"/>
            <a:chExt cx="2590800" cy="1027906"/>
          </a:xfrm>
        </p:grpSpPr>
        <p:cxnSp>
          <p:nvCxnSpPr>
            <p:cNvPr id="10" name="Connecteur droit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fr-FR" sz="2800" kern="1200" spc="150" baseline="0" dirty="0">
                <a:solidFill>
                  <a:schemeClr val="tx1"/>
                </a:solidFill>
                <a:latin typeface="+mj-lt"/>
                <a:ea typeface="+mj-ea"/>
                <a:cs typeface="+mj-cs"/>
              </a:defRPr>
            </a:lvl1pPr>
          </a:lstStyle>
          <a:p>
            <a:pPr rtl="0"/>
            <a:r>
              <a:rPr lang="fr-FR"/>
              <a:t>CLIQUEZ ICI POUR MODIFIER LE STYLE DU TITRE</a:t>
            </a:r>
          </a:p>
        </p:txBody>
      </p:sp>
      <p:sp>
        <p:nvSpPr>
          <p:cNvPr id="7" name="Espace réservé SmartArt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rtlCol="0"/>
          <a:lstStyle>
            <a:defPPr>
              <a:defRPr lang="fr-FR"/>
            </a:defPPr>
          </a:lstStyle>
          <a:p>
            <a:pPr rtl="0"/>
            <a:r>
              <a:rPr lang="fr-FR"/>
              <a:t>Cliquez sur l'icône pour ajouter un graphique SmartArt</a:t>
            </a:r>
            <a:endParaRPr lang="fr-FR" dirty="0"/>
          </a:p>
        </p:txBody>
      </p:sp>
      <p:sp>
        <p:nvSpPr>
          <p:cNvPr id="3" name="Espace réservé de la date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lang="fr-FR" sz="900"/>
            </a:lvl1pPr>
          </a:lstStyle>
          <a:p>
            <a:pPr rtl="0"/>
            <a:r>
              <a:rPr lang="fr-FR"/>
              <a:t>20XX</a:t>
            </a:r>
          </a:p>
        </p:txBody>
      </p:sp>
      <p:sp>
        <p:nvSpPr>
          <p:cNvPr id="4" name="Espace réservé du pied de page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lang="fr-FR" sz="900"/>
            </a:lvl1pPr>
          </a:lstStyle>
          <a:p>
            <a:pPr rtl="0"/>
            <a:r>
              <a:rPr lang="fr-FR"/>
              <a:t>TITRE DE LA PRÉSENTATION</a:t>
            </a:r>
          </a:p>
        </p:txBody>
      </p:sp>
      <p:sp>
        <p:nvSpPr>
          <p:cNvPr id="5" name="Espace réservé du numéro de diapositive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12" name="Graphisme 10">
            <a:extLst>
              <a:ext uri="{FF2B5EF4-FFF2-40B4-BE49-F238E27FC236}">
                <a16:creationId xmlns:a16="http://schemas.microsoft.com/office/drawing/2014/main" id="{9D2AF524-D4B4-4A3A-9CE4-EDAFE1D5A37B}"/>
              </a:ext>
              <a:ext uri="{C183D7F6-B498-43B3-948B-1728B52AA6E4}">
                <adec:decorative xmlns:adec="http://schemas.microsoft.com/office/drawing/2017/decorative" xmlns=""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defPPr>
              <a:defRPr lang="fr-FR"/>
            </a:defPPr>
          </a:lstStyle>
          <a:p>
            <a:pPr rtl="0"/>
            <a:endParaRPr lang="fr-FR" noProof="0" dirty="0"/>
          </a:p>
        </p:txBody>
      </p:sp>
      <p:sp>
        <p:nvSpPr>
          <p:cNvPr id="2" name="Titr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fr-FR" sz="2800" kern="1200" spc="150" baseline="0" dirty="0">
                <a:solidFill>
                  <a:schemeClr val="tx1"/>
                </a:solidFill>
                <a:latin typeface="+mj-lt"/>
                <a:ea typeface="+mj-ea"/>
                <a:cs typeface="+mj-cs"/>
              </a:defRPr>
            </a:lvl1pPr>
          </a:lstStyle>
          <a:p>
            <a:pPr rtl="0"/>
            <a:r>
              <a:rPr lang="fr-FR" noProof="0" dirty="0"/>
              <a:t>CLIQUEZ ICI POUR MODIFIER LE TITRE</a:t>
            </a:r>
          </a:p>
        </p:txBody>
      </p:sp>
      <p:sp>
        <p:nvSpPr>
          <p:cNvPr id="16" name="Espace réservé du texte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rtlCol="0" anchor="ctr">
            <a:normAutofit/>
          </a:bodyPr>
          <a:lstStyle>
            <a:lvl1pPr marL="0" indent="0" algn="r">
              <a:buNone/>
              <a:defRPr lang="fr-FR" sz="2000"/>
            </a:lvl1pPr>
          </a:lstStyle>
          <a:p>
            <a:pPr lvl="0" rtl="0"/>
            <a:r>
              <a:rPr lang="fr-FR" noProof="0"/>
              <a:t>Cliquez pour modifier les styles du texte du masque</a:t>
            </a:r>
          </a:p>
        </p:txBody>
      </p:sp>
      <p:sp>
        <p:nvSpPr>
          <p:cNvPr id="17" name="Espace réservé du texte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rtlCol="0" anchor="ctr">
            <a:normAutofit/>
          </a:bodyPr>
          <a:lstStyle>
            <a:lvl1pPr marL="0" indent="0" algn="r">
              <a:buNone/>
              <a:defRPr lang="fr-FR" sz="2000"/>
            </a:lvl1pPr>
          </a:lstStyle>
          <a:p>
            <a:pPr lvl="0" rtl="0"/>
            <a:r>
              <a:rPr lang="fr-FR" noProof="0"/>
              <a:t>Cliquez pour modifier les styles du texte du masque</a:t>
            </a:r>
          </a:p>
        </p:txBody>
      </p:sp>
      <p:sp>
        <p:nvSpPr>
          <p:cNvPr id="18" name="Espace réservé du texte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rtlCol="0" anchor="ctr">
            <a:normAutofit/>
          </a:bodyPr>
          <a:lstStyle>
            <a:lvl1pPr marL="0" indent="0" algn="r">
              <a:buNone/>
              <a:defRPr lang="fr-FR" sz="2000"/>
            </a:lvl1pPr>
          </a:lstStyle>
          <a:p>
            <a:pPr lvl="0" rtl="0"/>
            <a:r>
              <a:rPr lang="fr-FR" noProof="0"/>
              <a:t>Cliquez pour modifier les styles du texte du masque</a:t>
            </a:r>
          </a:p>
        </p:txBody>
      </p:sp>
      <p:sp>
        <p:nvSpPr>
          <p:cNvPr id="19" name="Espace réservé du texte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rtlCol="0" anchor="ctr">
            <a:normAutofit/>
          </a:bodyPr>
          <a:lstStyle>
            <a:lvl1pPr marL="0" indent="0" algn="r">
              <a:buNone/>
              <a:defRPr lang="fr-FR" sz="2000"/>
            </a:lvl1pPr>
          </a:lstStyle>
          <a:p>
            <a:pPr lvl="0" rtl="0"/>
            <a:r>
              <a:rPr lang="fr-FR" noProof="0"/>
              <a:t>Cliquez pour modifier les styles du texte du masque</a:t>
            </a:r>
          </a:p>
        </p:txBody>
      </p:sp>
      <p:sp>
        <p:nvSpPr>
          <p:cNvPr id="34" name="Espace réservé du texte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rtlCol="0" anchor="t">
            <a:normAutofit/>
          </a:bodyPr>
          <a:lstStyle>
            <a:lvl1pPr marL="0" indent="0" algn="l">
              <a:lnSpc>
                <a:spcPct val="100000"/>
              </a:lnSpc>
              <a:buNone/>
              <a:defRPr lang="fr-FR" sz="1400" spc="50" baseline="0"/>
            </a:lvl1pPr>
          </a:lstStyle>
          <a:p>
            <a:pPr lvl="0" rtl="0"/>
            <a:r>
              <a:rPr lang="fr-FR" noProof="0" dirty="0"/>
              <a:t>Cliquez ici pour modifier le style du texte</a:t>
            </a:r>
          </a:p>
        </p:txBody>
      </p:sp>
      <p:sp>
        <p:nvSpPr>
          <p:cNvPr id="35" name="Espace réservé du texte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rtlCol="0" anchor="t">
            <a:normAutofit/>
          </a:bodyPr>
          <a:lstStyle>
            <a:lvl1pPr marL="0" indent="0" algn="l">
              <a:lnSpc>
                <a:spcPct val="100000"/>
              </a:lnSpc>
              <a:buNone/>
              <a:defRPr lang="fr-FR" sz="1400" spc="50" baseline="0"/>
            </a:lvl1pPr>
          </a:lstStyle>
          <a:p>
            <a:pPr lvl="0" rtl="0"/>
            <a:r>
              <a:rPr lang="fr-FR" noProof="0" dirty="0"/>
              <a:t>Cliquez ici pour modifier le style du texte</a:t>
            </a:r>
          </a:p>
        </p:txBody>
      </p:sp>
      <p:sp>
        <p:nvSpPr>
          <p:cNvPr id="36" name="Espace réservé du texte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rtlCol="0" anchor="t">
            <a:normAutofit/>
          </a:bodyPr>
          <a:lstStyle>
            <a:lvl1pPr marL="0" indent="0" algn="l">
              <a:lnSpc>
                <a:spcPct val="100000"/>
              </a:lnSpc>
              <a:buNone/>
              <a:defRPr lang="fr-FR" sz="1400" spc="50" baseline="0"/>
            </a:lvl1pPr>
          </a:lstStyle>
          <a:p>
            <a:pPr lvl="0" rtl="0"/>
            <a:r>
              <a:rPr lang="fr-FR" noProof="0" dirty="0"/>
              <a:t>Cliquez ici pour modifier le style du texte</a:t>
            </a:r>
          </a:p>
        </p:txBody>
      </p:sp>
      <p:sp>
        <p:nvSpPr>
          <p:cNvPr id="37" name="Espace réservé du texte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rtlCol="0" anchor="t">
            <a:normAutofit/>
          </a:bodyPr>
          <a:lstStyle>
            <a:lvl1pPr marL="0" indent="0" algn="l">
              <a:lnSpc>
                <a:spcPct val="100000"/>
              </a:lnSpc>
              <a:buNone/>
              <a:defRPr lang="fr-FR" sz="1400" spc="50" baseline="0"/>
            </a:lvl1pPr>
          </a:lstStyle>
          <a:p>
            <a:pPr lvl="0" rtl="0"/>
            <a:r>
              <a:rPr lang="fr-FR" noProof="0" dirty="0"/>
              <a:t>Cliquez ici pour modifier le style du texte</a:t>
            </a:r>
          </a:p>
        </p:txBody>
      </p:sp>
      <p:sp>
        <p:nvSpPr>
          <p:cNvPr id="5" name="Espace réservé de la date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lang="fr-FR" sz="900">
                <a:solidFill>
                  <a:srgbClr val="898989"/>
                </a:solidFill>
              </a:defRPr>
            </a:lvl1pPr>
          </a:lstStyle>
          <a:p>
            <a:pPr rtl="0"/>
            <a:r>
              <a:rPr lang="fr-FR" noProof="0" dirty="0"/>
              <a:t>20XX</a:t>
            </a:r>
          </a:p>
        </p:txBody>
      </p:sp>
      <p:sp>
        <p:nvSpPr>
          <p:cNvPr id="6" name="Espace réservé du pied de page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rtlCol="0"/>
          <a:lstStyle>
            <a:lvl1pPr>
              <a:defRPr lang="fr-FR" sz="900"/>
            </a:lvl1pPr>
          </a:lstStyle>
          <a:p>
            <a:pPr rtl="0"/>
            <a:r>
              <a:rPr lang="fr-FR" noProof="0" dirty="0"/>
              <a:t>TITRE DE LA PRÉSENTATION</a:t>
            </a:r>
          </a:p>
        </p:txBody>
      </p:sp>
      <p:sp>
        <p:nvSpPr>
          <p:cNvPr id="7" name="Espace réservé du numéro de diapositive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lang="fr-FR" sz="900"/>
            </a:lvl1pPr>
          </a:lstStyle>
          <a:p>
            <a:pPr rtl="0"/>
            <a:fld id="{A49DFD55-3C28-40EF-9E31-A92D2E4017FF}" type="slidenum">
              <a:rPr lang="fr-FR" noProof="0" smtClean="0"/>
              <a:pPr rtl="0"/>
              <a:t>‹N°›</a:t>
            </a:fld>
            <a:endParaRPr lang="fr-FR" noProof="0" dirty="0"/>
          </a:p>
        </p:txBody>
      </p:sp>
      <p:cxnSp>
        <p:nvCxnSpPr>
          <p:cNvPr id="3" name="Connecteur droit 2">
            <a:extLst>
              <a:ext uri="{FF2B5EF4-FFF2-40B4-BE49-F238E27FC236}">
                <a16:creationId xmlns:a16="http://schemas.microsoft.com/office/drawing/2014/main" id="{D3795F91-C721-4363-956D-756673AE7957}"/>
              </a:ext>
              <a:ext uri="{C183D7F6-B498-43B3-948B-1728B52AA6E4}">
                <adec:decorative xmlns:adec="http://schemas.microsoft.com/office/drawing/2017/decorative" xmlns=""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Connecteur droit 3">
            <a:extLst>
              <a:ext uri="{FF2B5EF4-FFF2-40B4-BE49-F238E27FC236}">
                <a16:creationId xmlns:a16="http://schemas.microsoft.com/office/drawing/2014/main" id="{8AC14461-E27D-413D-B31A-47B74646AF25}"/>
              </a:ext>
              <a:ext uri="{C183D7F6-B498-43B3-948B-1728B52AA6E4}">
                <adec:decorative xmlns:adec="http://schemas.microsoft.com/office/drawing/2017/decorative" xmlns=""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Connecteur droit 7">
            <a:extLst>
              <a:ext uri="{FF2B5EF4-FFF2-40B4-BE49-F238E27FC236}">
                <a16:creationId xmlns:a16="http://schemas.microsoft.com/office/drawing/2014/main" id="{4D6AEA4C-7710-4829-BA87-8DD77F15932C}"/>
              </a:ext>
              <a:ext uri="{C183D7F6-B498-43B3-948B-1728B52AA6E4}">
                <adec:decorative xmlns:adec="http://schemas.microsoft.com/office/drawing/2017/decorative" xmlns=""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Connecteur droit 8">
            <a:extLst>
              <a:ext uri="{FF2B5EF4-FFF2-40B4-BE49-F238E27FC236}">
                <a16:creationId xmlns:a16="http://schemas.microsoft.com/office/drawing/2014/main" id="{E9BD473E-6203-491C-87AC-54AC0AB23333}"/>
              </a:ext>
              <a:ext uri="{C183D7F6-B498-43B3-948B-1728B52AA6E4}">
                <adec:decorative xmlns:adec="http://schemas.microsoft.com/office/drawing/2017/decorative" xmlns=""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Deux contenu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fr-FR" sz="2800" kern="1200" spc="150" baseline="0" dirty="0">
                <a:solidFill>
                  <a:schemeClr val="tx1"/>
                </a:solidFill>
                <a:latin typeface="+mj-lt"/>
                <a:ea typeface="+mj-ea"/>
                <a:cs typeface="+mj-cs"/>
              </a:defRPr>
            </a:lvl1pPr>
          </a:lstStyle>
          <a:p>
            <a:pPr rtl="0"/>
            <a:r>
              <a:rPr lang="fr-FR"/>
              <a:t>CLIQUEZ POUR MODIFIER LE STYLE DU TITRE DU MASQUE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fr-FR" sz="200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ICI POUR MODIFIER LE TEXTE</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lang="fr-FR" sz="1400" spc="50" baseline="0"/>
            </a:lvl1pPr>
            <a:lvl2pPr marL="457200" indent="0">
              <a:lnSpc>
                <a:spcPct val="100000"/>
              </a:lnSpc>
              <a:buNone/>
              <a:defRPr lang="fr-FR" sz="1400" spc="50" baseline="0"/>
            </a:lvl2pPr>
            <a:lvl3pPr marL="914400" indent="0">
              <a:lnSpc>
                <a:spcPct val="100000"/>
              </a:lnSpc>
              <a:buNone/>
              <a:defRPr lang="fr-FR" sz="1400" spc="50" baseline="0"/>
            </a:lvl3pPr>
            <a:lvl4pPr marL="1371600" indent="0">
              <a:lnSpc>
                <a:spcPct val="100000"/>
              </a:lnSpc>
              <a:buNone/>
              <a:defRPr lang="fr-FR" sz="1400" spc="50" baseline="0"/>
            </a:lvl4pPr>
            <a:lvl5pPr marL="1828800" indent="0">
              <a:lnSpc>
                <a:spcPct val="100000"/>
              </a:lnSpc>
              <a:buNone/>
              <a:defRPr lang="fr-FR" sz="1400" spc="50" baseline="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fr-FR" sz="200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r-FR"/>
              <a:t>CLIQUEZ ICI POUR MODIFIER LE TEXTE</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lang="fr-FR" sz="1400" spc="50" baseline="0"/>
            </a:lvl1pPr>
            <a:lvl2pPr marL="457200" indent="0">
              <a:lnSpc>
                <a:spcPct val="100000"/>
              </a:lnSpc>
              <a:buNone/>
              <a:defRPr lang="fr-FR" sz="1400" spc="50" baseline="0"/>
            </a:lvl2pPr>
            <a:lvl3pPr marL="914400" indent="0">
              <a:lnSpc>
                <a:spcPct val="100000"/>
              </a:lnSpc>
              <a:buNone/>
              <a:defRPr lang="fr-FR" sz="1400" spc="50" baseline="0"/>
            </a:lvl3pPr>
            <a:lvl4pPr marL="1371600" indent="0">
              <a:lnSpc>
                <a:spcPct val="100000"/>
              </a:lnSpc>
              <a:buNone/>
              <a:defRPr lang="fr-FR" sz="1400" spc="50" baseline="0"/>
            </a:lvl4pPr>
            <a:lvl5pPr marL="1828800" indent="0">
              <a:lnSpc>
                <a:spcPct val="100000"/>
              </a:lnSpc>
              <a:buNone/>
              <a:defRPr lang="fr-FR" sz="1400" spc="50" baseline="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lang="fr-FR" sz="900"/>
            </a:lvl1pPr>
          </a:lstStyle>
          <a:p>
            <a:pPr rtl="0"/>
            <a:r>
              <a:rPr lang="fr-FR"/>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lang="fr-FR" sz="900"/>
            </a:lvl1pPr>
          </a:lstStyle>
          <a:p>
            <a:pPr rtl="0"/>
            <a:r>
              <a:rPr lang="fr-FR"/>
              <a:t>TITRE DE LA PRÉSENTATION</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fr-FR" sz="900"/>
            </a:lvl1pPr>
          </a:lstStyle>
          <a:p>
            <a:pPr rtl="0"/>
            <a:fld id="{A49DFD55-3C28-40EF-9E31-A92D2E4017FF}" type="slidenum">
              <a:rPr lang="fr-FR" smtClean="0"/>
              <a:pPr rtl="0"/>
              <a:t>‹N°›</a:t>
            </a:fld>
            <a:endParaRPr lang="fr-FR" dirty="0"/>
          </a:p>
        </p:txBody>
      </p:sp>
      <p:pic>
        <p:nvPicPr>
          <p:cNvPr id="11" name="Graphisme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ois contenus">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fr-FR" sz="2800" kern="1200" spc="150" baseline="0" dirty="0">
                <a:solidFill>
                  <a:schemeClr val="tx1"/>
                </a:solidFill>
                <a:latin typeface="+mj-lt"/>
                <a:ea typeface="+mj-ea"/>
                <a:cs typeface="+mj-cs"/>
              </a:defRPr>
            </a:lvl1pPr>
          </a:lstStyle>
          <a:p>
            <a:pPr rtl="0"/>
            <a:r>
              <a:rPr lang="fr-FR"/>
              <a:t>CLIQUEZ POUR MODIFIER LE STYLE DU TITRE DU MASQUE</a:t>
            </a:r>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fr-FR" sz="200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ICI POUR MODIFIER LE TEXTE</a:t>
            </a:r>
          </a:p>
        </p:txBody>
      </p:sp>
      <p:sp>
        <p:nvSpPr>
          <p:cNvPr id="4" name="Espace réservé du contenu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lang="fr-FR" sz="1400" spc="50" baseline="0"/>
            </a:lvl1pPr>
            <a:lvl2pPr marL="457200" indent="0">
              <a:lnSpc>
                <a:spcPct val="100000"/>
              </a:lnSpc>
              <a:buNone/>
              <a:defRPr lang="fr-FR" sz="1400" spc="50" baseline="0"/>
            </a:lvl2pPr>
            <a:lvl3pPr marL="914400" indent="0">
              <a:lnSpc>
                <a:spcPct val="100000"/>
              </a:lnSpc>
              <a:buNone/>
              <a:defRPr lang="fr-FR" sz="1400" spc="50" baseline="0"/>
            </a:lvl3pPr>
            <a:lvl4pPr marL="1371600" indent="0">
              <a:lnSpc>
                <a:spcPct val="100000"/>
              </a:lnSpc>
              <a:buNone/>
              <a:defRPr lang="fr-FR" sz="1400" spc="50" baseline="0"/>
            </a:lvl4pPr>
            <a:lvl5pPr marL="1828800" indent="0">
              <a:lnSpc>
                <a:spcPct val="100000"/>
              </a:lnSpc>
              <a:buNone/>
              <a:defRPr lang="fr-FR" sz="1400" spc="50" baseline="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fr-FR" sz="200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r-FR"/>
              <a:t>CLIQUEZ ICI POUR MODIFIER LE TEXTE</a:t>
            </a:r>
          </a:p>
        </p:txBody>
      </p:sp>
      <p:sp>
        <p:nvSpPr>
          <p:cNvPr id="6" name="Espace réservé du contenu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lang="fr-FR" sz="1400" spc="50" baseline="0"/>
            </a:lvl1pPr>
            <a:lvl2pPr marL="457200" indent="0">
              <a:lnSpc>
                <a:spcPct val="100000"/>
              </a:lnSpc>
              <a:buNone/>
              <a:defRPr lang="fr-FR" sz="1400" spc="50" baseline="0"/>
            </a:lvl2pPr>
            <a:lvl3pPr marL="914400" indent="0">
              <a:lnSpc>
                <a:spcPct val="100000"/>
              </a:lnSpc>
              <a:buNone/>
              <a:defRPr lang="fr-FR" sz="1400" spc="50" baseline="0"/>
            </a:lvl3pPr>
            <a:lvl4pPr marL="1371600" indent="0">
              <a:lnSpc>
                <a:spcPct val="100000"/>
              </a:lnSpc>
              <a:buNone/>
              <a:defRPr lang="fr-FR" sz="1400" spc="50" baseline="0"/>
            </a:lvl4pPr>
            <a:lvl5pPr marL="1828800" indent="0">
              <a:lnSpc>
                <a:spcPct val="100000"/>
              </a:lnSpc>
              <a:buNone/>
              <a:defRPr lang="fr-FR" sz="1400" spc="50" baseline="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1" name="Espace réservé du texte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fr-FR" sz="200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ICI POUR MODIFIER LE TEXTE</a:t>
            </a:r>
          </a:p>
        </p:txBody>
      </p:sp>
      <p:sp>
        <p:nvSpPr>
          <p:cNvPr id="22" name="Espace réservé du contenu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lang="fr-FR" sz="1400" spc="50" baseline="0"/>
            </a:lvl1pPr>
            <a:lvl2pPr marL="457200" indent="0">
              <a:lnSpc>
                <a:spcPct val="100000"/>
              </a:lnSpc>
              <a:buNone/>
              <a:defRPr lang="fr-FR" sz="1400" spc="50" baseline="0"/>
            </a:lvl2pPr>
            <a:lvl3pPr marL="914400" indent="0">
              <a:lnSpc>
                <a:spcPct val="100000"/>
              </a:lnSpc>
              <a:buNone/>
              <a:defRPr lang="fr-FR" sz="1400" spc="50" baseline="0"/>
            </a:lvl3pPr>
            <a:lvl4pPr marL="1371600" indent="0">
              <a:lnSpc>
                <a:spcPct val="100000"/>
              </a:lnSpc>
              <a:buNone/>
              <a:defRPr lang="fr-FR" sz="1400" spc="50" baseline="0"/>
            </a:lvl4pPr>
            <a:lvl5pPr marL="1828800" indent="0">
              <a:lnSpc>
                <a:spcPct val="100000"/>
              </a:lnSpc>
              <a:buNone/>
              <a:defRPr lang="fr-FR" sz="1400" spc="50" baseline="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lang="fr-FR" sz="900"/>
            </a:lvl1pPr>
          </a:lstStyle>
          <a:p>
            <a:pPr rtl="0"/>
            <a:r>
              <a:rPr lang="fr-FR"/>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lang="fr-FR" sz="900"/>
            </a:lvl1pPr>
          </a:lstStyle>
          <a:p>
            <a:pPr rtl="0"/>
            <a:r>
              <a:rPr lang="fr-FR"/>
              <a:t>TITRE DE LA PRÉSENTATION</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fr-FR" sz="900"/>
            </a:lvl1pPr>
          </a:lstStyle>
          <a:p>
            <a:pPr rtl="0"/>
            <a:fld id="{A49DFD55-3C28-40EF-9E31-A92D2E4017FF}" type="slidenum">
              <a:rPr lang="fr-FR" smtClean="0"/>
              <a:pPr rtl="0"/>
              <a:t>‹N°›</a:t>
            </a:fld>
            <a:endParaRPr lang="fr-FR" dirty="0"/>
          </a:p>
        </p:txBody>
      </p:sp>
      <p:grpSp>
        <p:nvGrpSpPr>
          <p:cNvPr id="10" name="Groupe 9">
            <a:extLst>
              <a:ext uri="{FF2B5EF4-FFF2-40B4-BE49-F238E27FC236}">
                <a16:creationId xmlns:a16="http://schemas.microsoft.com/office/drawing/2014/main" id="{B2368EF4-1233-48C7-8DB5-75844BFCD594}"/>
              </a:ext>
              <a:ext uri="{C183D7F6-B498-43B3-948B-1728B52AA6E4}">
                <adec:decorative xmlns:adec="http://schemas.microsoft.com/office/drawing/2017/decorative" xmlns="" val="1"/>
              </a:ext>
            </a:extLst>
          </p:cNvPr>
          <p:cNvGrpSpPr/>
          <p:nvPr userDrawn="1"/>
        </p:nvGrpSpPr>
        <p:grpSpPr>
          <a:xfrm>
            <a:off x="0" y="0"/>
            <a:ext cx="2238376" cy="3105150"/>
            <a:chOff x="0" y="0"/>
            <a:chExt cx="2238376" cy="3105150"/>
          </a:xfrm>
        </p:grpSpPr>
        <p:cxnSp>
          <p:nvCxnSpPr>
            <p:cNvPr id="16" name="Connecteur droit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ynthès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fr-FR" sz="2800" kern="1200" spc="150" baseline="0" dirty="0">
                <a:solidFill>
                  <a:schemeClr val="tx1"/>
                </a:solidFill>
                <a:latin typeface="+mj-lt"/>
                <a:ea typeface="+mj-ea"/>
                <a:cs typeface="+mj-cs"/>
              </a:defRPr>
            </a:lvl1pPr>
          </a:lstStyle>
          <a:p>
            <a:pPr rtl="0"/>
            <a:r>
              <a:rPr lang="fr-FR"/>
              <a:t>CLIQUEZ POUR MODIFIER LE STYLE DU TITRE DU MASQUE</a:t>
            </a:r>
          </a:p>
        </p:txBody>
      </p:sp>
      <p:sp>
        <p:nvSpPr>
          <p:cNvPr id="3" name="Espace réservé du texte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rtlCol="0">
            <a:normAutofit/>
          </a:bodyPr>
          <a:lstStyle>
            <a:lvl1pPr marL="0" indent="0">
              <a:lnSpc>
                <a:spcPct val="100000"/>
              </a:lnSpc>
              <a:buNone/>
              <a:defRPr lang="fr-FR" sz="1400" spc="50" baseline="0">
                <a:solidFill>
                  <a:schemeClr val="tx1"/>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grpSp>
        <p:nvGrpSpPr>
          <p:cNvPr id="4" name="Groupe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Connecteur droit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Espace réservé de la date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lang="fr-FR" sz="900"/>
            </a:lvl1pPr>
          </a:lstStyle>
          <a:p>
            <a:pPr rtl="0"/>
            <a:r>
              <a:rPr lang="fr-FR"/>
              <a:t>20XX</a:t>
            </a:r>
          </a:p>
        </p:txBody>
      </p:sp>
      <p:sp>
        <p:nvSpPr>
          <p:cNvPr id="22" name="Espace réservé du pied de page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lang="fr-FR" sz="900"/>
            </a:lvl1pPr>
          </a:lstStyle>
          <a:p>
            <a:pPr rtl="0"/>
            <a:r>
              <a:rPr lang="fr-FR"/>
              <a:t>TITRE DE LA PRÉSENTATION</a:t>
            </a:r>
          </a:p>
        </p:txBody>
      </p:sp>
      <p:sp>
        <p:nvSpPr>
          <p:cNvPr id="24" name="Espace réservé du numéro de diapositive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Fermetu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lang="fr-FR" sz="3600" spc="150" baseline="0">
                <a:solidFill>
                  <a:schemeClr val="bg1"/>
                </a:solidFill>
              </a:defRPr>
            </a:lvl1pPr>
          </a:lstStyle>
          <a:p>
            <a:pPr rtl="0"/>
            <a:r>
              <a:rPr lang="fr-FR"/>
              <a:t>CLIQUEZ POUR MODIFIER LE STYLE DU TITRE DU MASQUE</a:t>
            </a:r>
          </a:p>
        </p:txBody>
      </p:sp>
      <p:sp>
        <p:nvSpPr>
          <p:cNvPr id="3" name="Sous-titr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rtlCol="0">
            <a:normAutofit/>
          </a:bodyPr>
          <a:lstStyle>
            <a:lvl1pPr marL="0" indent="0" algn="l">
              <a:lnSpc>
                <a:spcPct val="150000"/>
              </a:lnSpc>
              <a:buNone/>
              <a:defRPr lang="fr-FR" sz="1400" spc="50" baseline="0">
                <a:solidFill>
                  <a:schemeClr val="bg1"/>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pic>
        <p:nvPicPr>
          <p:cNvPr id="6" name="Graphisme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3176938" cy="6858000"/>
          </a:xfrm>
          <a:prstGeom prst="rect">
            <a:avLst/>
          </a:prstGeom>
        </p:spPr>
      </p:pic>
      <p:sp>
        <p:nvSpPr>
          <p:cNvPr id="9" name="Espace réservé de la date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lang="fr-FR" sz="900"/>
            </a:lvl1pPr>
          </a:lstStyle>
          <a:p>
            <a:pPr rtl="0"/>
            <a:r>
              <a:rPr lang="fr-FR"/>
              <a:t>20XX</a:t>
            </a:r>
          </a:p>
        </p:txBody>
      </p:sp>
      <p:sp>
        <p:nvSpPr>
          <p:cNvPr id="10" name="Espace réservé du pied de page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lang="fr-FR" sz="900"/>
            </a:lvl1pPr>
          </a:lstStyle>
          <a:p>
            <a:pPr rtl="0"/>
            <a:r>
              <a:rPr lang="fr-FR"/>
              <a:t>TITRE DE LA PRÉSENTATION</a:t>
            </a:r>
          </a:p>
        </p:txBody>
      </p:sp>
      <p:sp>
        <p:nvSpPr>
          <p:cNvPr id="11" name="Espace réservé du numéro de diapositive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rogramme">
    <p:bg>
      <p:bgPr>
        <a:solidFill>
          <a:schemeClr val="tx1"/>
        </a:solidFill>
        <a:effectLst/>
      </p:bgPr>
    </p:bg>
    <p:spTree>
      <p:nvGrpSpPr>
        <p:cNvPr id="1" name=""/>
        <p:cNvGrpSpPr/>
        <p:nvPr/>
      </p:nvGrpSpPr>
      <p:grpSpPr>
        <a:xfrm>
          <a:off x="0" y="0"/>
          <a:ext cx="0" cy="0"/>
          <a:chOff x="0" y="0"/>
          <a:chExt cx="0" cy="0"/>
        </a:xfrm>
      </p:grpSpPr>
      <p:pic>
        <p:nvPicPr>
          <p:cNvPr id="8" name="Graphisme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18301" r="28341" b="23071"/>
          <a:stretch/>
        </p:blipFill>
        <p:spPr>
          <a:xfrm>
            <a:off x="5488815" y="0"/>
            <a:ext cx="6703185" cy="6858000"/>
          </a:xfrm>
          <a:prstGeom prst="rect">
            <a:avLst/>
          </a:prstGeom>
        </p:spPr>
      </p:pic>
      <p:sp>
        <p:nvSpPr>
          <p:cNvPr id="2" name="Titr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rtlCol="0" anchor="b">
            <a:normAutofit/>
          </a:bodyPr>
          <a:lstStyle>
            <a:lvl1pPr>
              <a:defRPr lang="fr-FR" sz="2800" spc="150" baseline="0">
                <a:solidFill>
                  <a:schemeClr val="bg1"/>
                </a:solidFill>
              </a:defRPr>
            </a:lvl1pPr>
          </a:lstStyle>
          <a:p>
            <a:pPr rtl="0"/>
            <a:r>
              <a:rPr lang="fr-FR"/>
              <a:t>CLIQUEZ POUR MODIFIER LE STYLE DU TITRE DU MASQUE</a:t>
            </a:r>
          </a:p>
        </p:txBody>
      </p:sp>
      <p:sp>
        <p:nvSpPr>
          <p:cNvPr id="3" name="Espace réservé du contenu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rtlCol="0">
            <a:normAutofit/>
          </a:bodyPr>
          <a:lstStyle>
            <a:lvl1pPr marL="0" indent="0">
              <a:lnSpc>
                <a:spcPct val="150000"/>
              </a:lnSpc>
              <a:buNone/>
              <a:defRPr lang="fr-FR" sz="1400">
                <a:solidFill>
                  <a:schemeClr val="bg1"/>
                </a:solidFill>
              </a:defRPr>
            </a:lvl1pPr>
            <a:lvl2pPr marL="457200" indent="0">
              <a:lnSpc>
                <a:spcPct val="150000"/>
              </a:lnSpc>
              <a:buNone/>
              <a:defRPr lang="fr-FR" sz="1400">
                <a:solidFill>
                  <a:schemeClr val="bg1"/>
                </a:solidFill>
              </a:defRPr>
            </a:lvl2pPr>
            <a:lvl3pPr marL="914400" indent="0">
              <a:lnSpc>
                <a:spcPct val="150000"/>
              </a:lnSpc>
              <a:buNone/>
              <a:defRPr lang="fr-FR" sz="1400">
                <a:solidFill>
                  <a:schemeClr val="bg1"/>
                </a:solidFill>
              </a:defRPr>
            </a:lvl3pPr>
            <a:lvl4pPr marL="1371600" indent="0">
              <a:lnSpc>
                <a:spcPct val="150000"/>
              </a:lnSpc>
              <a:buNone/>
              <a:defRPr lang="fr-FR" sz="1400">
                <a:solidFill>
                  <a:schemeClr val="bg1"/>
                </a:solidFill>
              </a:defRPr>
            </a:lvl4pPr>
            <a:lvl5pPr marL="1828800" indent="0">
              <a:lnSpc>
                <a:spcPct val="150000"/>
              </a:lnSpc>
              <a:buNone/>
              <a:defRPr lang="fr-FR" sz="1400">
                <a:solidFill>
                  <a:schemeClr val="bg1"/>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lang="fr-FR" sz="900"/>
            </a:lvl1pPr>
          </a:lstStyle>
          <a:p>
            <a:pPr rtl="0"/>
            <a:r>
              <a:rPr lang="fr-FR"/>
              <a:t>20XX</a:t>
            </a:r>
          </a:p>
        </p:txBody>
      </p:sp>
      <p:sp>
        <p:nvSpPr>
          <p:cNvPr id="5" name="Espace réservé du pied de page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lang="fr-FR" sz="900"/>
            </a:lvl1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fr-FR" sz="2800" kern="1200" spc="150" baseline="0" dirty="0">
                <a:solidFill>
                  <a:schemeClr val="tx1"/>
                </a:solidFill>
                <a:latin typeface="+mj-lt"/>
                <a:ea typeface="+mj-ea"/>
                <a:cs typeface="+mj-cs"/>
              </a:defRPr>
            </a:lvl1pPr>
          </a:lstStyle>
          <a:p>
            <a:pPr rtl="0"/>
            <a:r>
              <a:rPr lang="fr-FR"/>
              <a:t>CLIQUEZ POUR MODIFIER LE STYLE DU TITRE DU MASQUE</a:t>
            </a:r>
          </a:p>
        </p:txBody>
      </p:sp>
      <p:sp>
        <p:nvSpPr>
          <p:cNvPr id="3" name="Espace réservé du texte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lang="fr-FR" sz="1400" spc="50" baseline="0">
                <a:solidFill>
                  <a:schemeClr val="tx1"/>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
        <p:nvSpPr>
          <p:cNvPr id="4" name="Espace réservé de la date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rtlCol="0"/>
          <a:lstStyle>
            <a:lvl1pPr>
              <a:defRPr lang="fr-FR" sz="900"/>
            </a:lvl1pPr>
          </a:lstStyle>
          <a:p>
            <a:pPr rtl="0"/>
            <a:r>
              <a:rPr lang="fr-FR"/>
              <a:t>20XX</a:t>
            </a:r>
          </a:p>
        </p:txBody>
      </p:sp>
      <p:sp>
        <p:nvSpPr>
          <p:cNvPr id="5" name="Espace réservé du pied de page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rtlCol="0"/>
          <a:lstStyle>
            <a:lvl1pPr>
              <a:defRPr lang="fr-FR" sz="900"/>
            </a:lvl1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rtlCol="0"/>
          <a:lstStyle>
            <a:lvl1pPr>
              <a:defRPr lang="fr-FR" sz="900"/>
            </a:lvl1pPr>
          </a:lstStyle>
          <a:p>
            <a:pPr rtl="0"/>
            <a:fld id="{A49DFD55-3C28-40EF-9E31-A92D2E4017FF}" type="slidenum">
              <a:rPr lang="fr-FR" smtClean="0"/>
              <a:pPr rtl="0"/>
              <a:t>‹N°›</a:t>
            </a:fld>
            <a:endParaRPr lang="fr-FR" dirty="0"/>
          </a:p>
        </p:txBody>
      </p:sp>
      <p:grpSp>
        <p:nvGrpSpPr>
          <p:cNvPr id="7" name="Groupe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Connecteur droit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aut de section">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rtlCol="0" anchor="b">
            <a:noAutofit/>
          </a:bodyPr>
          <a:lstStyle>
            <a:lvl1pPr algn="l">
              <a:defRPr lang="fr-FR" sz="3600" spc="150" baseline="0">
                <a:solidFill>
                  <a:schemeClr val="bg1"/>
                </a:solidFill>
              </a:defRPr>
            </a:lvl1pPr>
          </a:lstStyle>
          <a:p>
            <a:pPr rtl="0"/>
            <a:r>
              <a:rPr lang="fr-FR"/>
              <a:t>CLIQUEZ POUR MODIFIER LE STYLE DU TITRE DU MASQUE</a:t>
            </a:r>
          </a:p>
        </p:txBody>
      </p:sp>
      <p:sp>
        <p:nvSpPr>
          <p:cNvPr id="3" name="Sous-titr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rtlCol="0">
            <a:normAutofit/>
          </a:bodyPr>
          <a:lstStyle>
            <a:lvl1pPr marL="0" indent="0" algn="l">
              <a:buNone/>
              <a:defRPr lang="fr-FR" sz="1600">
                <a:solidFill>
                  <a:schemeClr val="bg1"/>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pic>
        <p:nvPicPr>
          <p:cNvPr id="5" name="Graphique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au">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fr-FR" sz="2800" kern="1200" spc="150" baseline="0" dirty="0">
                <a:solidFill>
                  <a:schemeClr val="tx1"/>
                </a:solidFill>
                <a:latin typeface="+mj-lt"/>
                <a:ea typeface="+mj-ea"/>
                <a:cs typeface="+mj-cs"/>
              </a:defRPr>
            </a:lvl1pPr>
          </a:lstStyle>
          <a:p>
            <a:pPr rtl="0"/>
            <a:r>
              <a:rPr lang="fr-FR"/>
              <a:t>CLIQUEZ ICI POUR MODIFIER LE STYLE DU TITRE</a:t>
            </a:r>
          </a:p>
        </p:txBody>
      </p:sp>
      <p:sp>
        <p:nvSpPr>
          <p:cNvPr id="3" name="Espace réservé de la date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lang="fr-FR" sz="900"/>
            </a:lvl1pPr>
          </a:lstStyle>
          <a:p>
            <a:pPr rtl="0"/>
            <a:r>
              <a:rPr lang="fr-FR"/>
              <a:t>20XX</a:t>
            </a:r>
          </a:p>
        </p:txBody>
      </p:sp>
      <p:sp>
        <p:nvSpPr>
          <p:cNvPr id="4" name="Espace réservé du pied de page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lang="fr-FR" sz="900"/>
            </a:lvl1pPr>
          </a:lstStyle>
          <a:p>
            <a:pPr rtl="0"/>
            <a:r>
              <a:rPr lang="fr-FR"/>
              <a:t>TITRE DE LA PRÉSENTATION</a:t>
            </a:r>
          </a:p>
        </p:txBody>
      </p:sp>
      <p:sp>
        <p:nvSpPr>
          <p:cNvPr id="5" name="Espace réservé du numéro de diapositive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lang="fr-FR" sz="900"/>
            </a:lvl1pPr>
          </a:lstStyle>
          <a:p>
            <a:pPr rtl="0"/>
            <a:fld id="{A49DFD55-3C28-40EF-9E31-A92D2E4017FF}" type="slidenum">
              <a:rPr lang="fr-FR" smtClean="0"/>
              <a:pPr rtl="0"/>
              <a:t>‹N°›</a:t>
            </a:fld>
            <a:endParaRPr lang="fr-FR" dirty="0"/>
          </a:p>
        </p:txBody>
      </p:sp>
      <p:sp>
        <p:nvSpPr>
          <p:cNvPr id="7" name="Espace réservé au graphique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rtlCol="0"/>
          <a:lstStyle>
            <a:defPPr>
              <a:defRPr lang="fr-FR"/>
            </a:defPPr>
          </a:lstStyle>
          <a:p>
            <a:pPr rtl="0"/>
            <a:r>
              <a:rPr lang="fr-FR"/>
              <a:t>Cliquez sur l'icône pour ajouter un graphique</a:t>
            </a:r>
            <a:endParaRPr lang="fr-FR"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au">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fr-FR" sz="2800" kern="1200" spc="150" baseline="0" dirty="0">
                <a:solidFill>
                  <a:schemeClr val="tx1"/>
                </a:solidFill>
                <a:latin typeface="+mj-lt"/>
                <a:ea typeface="+mj-ea"/>
                <a:cs typeface="+mj-cs"/>
              </a:defRPr>
            </a:lvl1pPr>
          </a:lstStyle>
          <a:p>
            <a:pPr rtl="0"/>
            <a:r>
              <a:rPr lang="fr-FR"/>
              <a:t>CLIQUEZ ICI POUR MODIFIER LE STYLE DU TITRE</a:t>
            </a:r>
          </a:p>
        </p:txBody>
      </p:sp>
      <p:sp>
        <p:nvSpPr>
          <p:cNvPr id="8" name="Espace réservé du tableau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rtlCol="0"/>
          <a:lstStyle>
            <a:defPPr>
              <a:defRPr lang="fr-FR"/>
            </a:defPPr>
          </a:lstStyle>
          <a:p>
            <a:pPr rtl="0"/>
            <a:r>
              <a:rPr lang="fr-FR"/>
              <a:t>Cliquez sur l'icône pour ajouter un tableau</a:t>
            </a:r>
            <a:endParaRPr lang="fr-FR" dirty="0"/>
          </a:p>
        </p:txBody>
      </p:sp>
      <p:sp>
        <p:nvSpPr>
          <p:cNvPr id="3" name="Espace réservé de la date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lang="fr-FR" sz="900"/>
            </a:lvl1pPr>
          </a:lstStyle>
          <a:p>
            <a:pPr rtl="0"/>
            <a:r>
              <a:rPr lang="fr-FR"/>
              <a:t>20XX</a:t>
            </a:r>
          </a:p>
        </p:txBody>
      </p:sp>
      <p:sp>
        <p:nvSpPr>
          <p:cNvPr id="4" name="Espace réservé du pied de page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lang="fr-FR" sz="900"/>
            </a:lvl1pPr>
          </a:lstStyle>
          <a:p>
            <a:pPr rtl="0"/>
            <a:r>
              <a:rPr lang="fr-FR"/>
              <a:t>TITRE DE LA PRÉSENTATION</a:t>
            </a:r>
          </a:p>
        </p:txBody>
      </p:sp>
      <p:sp>
        <p:nvSpPr>
          <p:cNvPr id="5" name="Espace réservé du numéro de diapositive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lang="fr-FR" sz="900"/>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pic>
        <p:nvPicPr>
          <p:cNvPr id="7" name="Graphique 6">
            <a:extLst>
              <a:ext uri="{FF2B5EF4-FFF2-40B4-BE49-F238E27FC236}">
                <a16:creationId xmlns:a16="http://schemas.microsoft.com/office/drawing/2014/main" id="{AEE644D4-F9A4-4237-BD5C-4B97ABA9337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5581650" cy="6858000"/>
          </a:xfrm>
          <a:prstGeom prst="rect">
            <a:avLst/>
          </a:prstGeom>
        </p:spPr>
      </p:pic>
      <p:sp>
        <p:nvSpPr>
          <p:cNvPr id="2" name="Titr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rtlCol="0" anchor="b">
            <a:normAutofit/>
          </a:bodyPr>
          <a:lstStyle>
            <a:lvl1pPr>
              <a:defRPr lang="fr-FR" sz="2800" kern="1200" spc="150" baseline="0" dirty="0">
                <a:solidFill>
                  <a:schemeClr val="tx1"/>
                </a:solidFill>
                <a:latin typeface="+mj-lt"/>
                <a:ea typeface="+mj-ea"/>
                <a:cs typeface="+mj-cs"/>
              </a:defRPr>
            </a:lvl1pPr>
          </a:lstStyle>
          <a:p>
            <a:pPr rtl="0"/>
            <a:r>
              <a:rPr lang="fr-FR"/>
              <a:t>CLIQUEZ POUR MODIFIER LE STYLE DU TITRE DU MASQUE</a:t>
            </a:r>
          </a:p>
        </p:txBody>
      </p:sp>
      <p:sp>
        <p:nvSpPr>
          <p:cNvPr id="10" name="Sous-titr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rtlCol="0" anchor="b">
            <a:normAutofit/>
          </a:bodyPr>
          <a:lstStyle>
            <a:lvl1pPr marL="0" indent="0" algn="l">
              <a:buNone/>
              <a:defRPr lang="fr-FR" sz="1600">
                <a:solidFill>
                  <a:schemeClr val="bg2">
                    <a:lumMod val="50000"/>
                  </a:schemeClr>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
        <p:nvSpPr>
          <p:cNvPr id="3" name="Espace réservé de la date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rtlCol="0"/>
          <a:lstStyle>
            <a:lvl1pPr>
              <a:defRPr lang="fr-FR" sz="900"/>
            </a:lvl1pPr>
          </a:lstStyle>
          <a:p>
            <a:pPr rtl="0"/>
            <a:r>
              <a:rPr lang="fr-FR"/>
              <a:t>20XX</a:t>
            </a:r>
          </a:p>
        </p:txBody>
      </p:sp>
      <p:sp>
        <p:nvSpPr>
          <p:cNvPr id="4" name="Espace réservé du pied de page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rtlCol="0"/>
          <a:lstStyle>
            <a:lvl1pPr>
              <a:defRPr lang="fr-FR" sz="900"/>
            </a:lvl1pPr>
          </a:lstStyle>
          <a:p>
            <a:pPr rtl="0"/>
            <a:r>
              <a:rPr lang="fr-FR"/>
              <a:t>TITRE DE LA PRÉSENTATION</a:t>
            </a:r>
          </a:p>
        </p:txBody>
      </p:sp>
      <p:sp>
        <p:nvSpPr>
          <p:cNvPr id="5" name="Espace réservé du numéro de diapositive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rtlCol="0"/>
          <a:lstStyle>
            <a:lvl1pPr>
              <a:defRPr lang="fr-FR" sz="900"/>
            </a:lvl1pPr>
          </a:lstStyle>
          <a:p>
            <a:pPr rtl="0"/>
            <a:fld id="{A49DFD55-3C28-40EF-9E31-A92D2E4017FF}" type="slidenum">
              <a:rPr lang="fr-FR" smtClean="0"/>
              <a:pPr rtl="0"/>
              <a:t>‹N°›</a:t>
            </a:fld>
            <a:endParaRPr lang="fr-FR" dirty="0"/>
          </a:p>
        </p:txBody>
      </p:sp>
      <p:cxnSp>
        <p:nvCxnSpPr>
          <p:cNvPr id="9" name="Connecteur droit 8">
            <a:extLst>
              <a:ext uri="{FF2B5EF4-FFF2-40B4-BE49-F238E27FC236}">
                <a16:creationId xmlns:a16="http://schemas.microsoft.com/office/drawing/2014/main" id="{BDAC7E4E-FE06-4E90-8107-6B543E5515ED}"/>
              </a:ext>
              <a:ext uri="{C183D7F6-B498-43B3-948B-1728B52AA6E4}">
                <adec:decorative xmlns:adec="http://schemas.microsoft.com/office/drawing/2017/decorative" xmlns=""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équipe 4 personnes">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fr-FR" sz="2800" kern="1200" spc="150" baseline="0" dirty="0">
                <a:solidFill>
                  <a:schemeClr val="tx1"/>
                </a:solidFill>
                <a:latin typeface="+mj-lt"/>
                <a:ea typeface="+mj-ea"/>
                <a:cs typeface="+mj-cs"/>
              </a:defRPr>
            </a:lvl1pPr>
          </a:lstStyle>
          <a:p>
            <a:pPr rtl="0"/>
            <a:r>
              <a:rPr lang="fr-FR"/>
              <a:t>CLIQUEZ ICI POUR MODIFIER LE STYLE DU TITRE</a:t>
            </a:r>
          </a:p>
        </p:txBody>
      </p:sp>
      <p:sp>
        <p:nvSpPr>
          <p:cNvPr id="11" name="Espace réservé d’image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lstStyle>
            <a:defPPr>
              <a:defRPr lang="fr-FR"/>
            </a:defPPr>
          </a:lstStyle>
          <a:p>
            <a:pPr rtl="0"/>
            <a:r>
              <a:rPr lang="fr-FR"/>
              <a:t>Cliquez sur l'icône pour ajouter une image</a:t>
            </a:r>
            <a:endParaRPr lang="fr-FR" dirty="0"/>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rtlCol="0" anchor="ctr">
            <a:noAutofit/>
          </a:bodyPr>
          <a:lstStyle>
            <a:lvl1pPr marL="0" indent="0" algn="ctr">
              <a:buNone/>
              <a:defRPr lang="fr-FR" sz="140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26" name="Espace réservé du texte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fr-FR" sz="1000" kern="1200" spc="150" baseline="0" dirty="0" smtClean="0">
                <a:solidFill>
                  <a:schemeClr val="tx1"/>
                </a:solidFill>
                <a:latin typeface="+mn-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17" name="Espace réservé d’image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lstStyle>
            <a:defPPr>
              <a:defRPr lang="fr-FR"/>
            </a:defPPr>
          </a:lstStyle>
          <a:p>
            <a:pPr rtl="0"/>
            <a:r>
              <a:rPr lang="fr-FR"/>
              <a:t>Cliquez sur l'icône pour ajouter une image</a:t>
            </a:r>
            <a:endParaRPr lang="fr-FR" dirty="0"/>
          </a:p>
        </p:txBody>
      </p:sp>
      <p:sp>
        <p:nvSpPr>
          <p:cNvPr id="23" name="Espace réservé du texte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rtlCol="0" anchor="ctr">
            <a:noAutofit/>
          </a:bodyPr>
          <a:lstStyle>
            <a:lvl1pPr marL="0" indent="0" algn="ctr">
              <a:buNone/>
              <a:defRPr lang="fr-FR" sz="140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27" name="Espace réservé du texte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fr-FR" sz="1000" kern="1200" spc="150" baseline="0" dirty="0" smtClean="0">
                <a:solidFill>
                  <a:schemeClr val="tx1"/>
                </a:solidFill>
                <a:latin typeface="+mn-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18" name="Espace réservé d’image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lstStyle>
            <a:defPPr>
              <a:defRPr lang="fr-FR"/>
            </a:defPPr>
          </a:lstStyle>
          <a:p>
            <a:pPr lvl="1" rtl="0"/>
            <a:r>
              <a:rPr lang="fr-FR"/>
              <a:t>Cliquez sur l'icône pour ajouter une image</a:t>
            </a:r>
            <a:endParaRPr lang="fr-FR" dirty="0"/>
          </a:p>
        </p:txBody>
      </p:sp>
      <p:sp>
        <p:nvSpPr>
          <p:cNvPr id="24" name="Espace réservé du texte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rtlCol="0" anchor="ctr">
            <a:noAutofit/>
          </a:bodyPr>
          <a:lstStyle>
            <a:lvl1pPr marL="0" indent="0" algn="ctr">
              <a:buNone/>
              <a:defRPr lang="fr-FR" sz="140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28" name="Espace réservé du texte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fr-FR" sz="1000" kern="1200" spc="150" baseline="0" dirty="0" smtClean="0">
                <a:solidFill>
                  <a:schemeClr val="tx1"/>
                </a:solidFill>
                <a:latin typeface="+mn-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19" name="Espace réservé d’image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lstStyle>
            <a:defPPr>
              <a:defRPr lang="fr-FR"/>
            </a:defPPr>
          </a:lstStyle>
          <a:p>
            <a:pPr rtl="0"/>
            <a:r>
              <a:rPr lang="fr-FR"/>
              <a:t>Cliquez sur l'icône pour ajouter une image</a:t>
            </a:r>
            <a:endParaRPr lang="fr-FR" dirty="0"/>
          </a:p>
        </p:txBody>
      </p:sp>
      <p:sp>
        <p:nvSpPr>
          <p:cNvPr id="25" name="Espace réservé du texte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rtlCol="0" anchor="ctr">
            <a:noAutofit/>
          </a:bodyPr>
          <a:lstStyle>
            <a:lvl1pPr marL="0" indent="0" algn="ctr">
              <a:buNone/>
              <a:defRPr lang="fr-FR" sz="140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29" name="Espace réservé du texte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fr-FR" sz="1000" kern="1200" spc="150" baseline="0" dirty="0" smtClean="0">
                <a:solidFill>
                  <a:schemeClr val="tx1"/>
                </a:solidFill>
                <a:latin typeface="+mn-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lang="fr-FR" sz="900"/>
            </a:lvl1pPr>
          </a:lstStyle>
          <a:p>
            <a:pPr rtl="0"/>
            <a:r>
              <a:rPr lang="fr-FR"/>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lang="fr-FR" sz="900"/>
            </a:lvl1pPr>
          </a:lstStyle>
          <a:p>
            <a:pPr rtl="0"/>
            <a:r>
              <a:rPr lang="fr-FR"/>
              <a:t>TITRE DE LA PRÉSENTATION</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fr-FR" sz="900"/>
            </a:lvl1pPr>
          </a:lstStyle>
          <a:p>
            <a:pPr rtl="0"/>
            <a:fld id="{A49DFD55-3C28-40EF-9E31-A92D2E4017FF}" type="slidenum">
              <a:rPr lang="fr-FR" smtClean="0"/>
              <a:pPr rtl="0"/>
              <a:t>‹N°›</a:t>
            </a:fld>
            <a:endParaRPr lang="fr-FR" dirty="0"/>
          </a:p>
        </p:txBody>
      </p:sp>
      <p:grpSp>
        <p:nvGrpSpPr>
          <p:cNvPr id="4" name="Groupe 3">
            <a:extLst>
              <a:ext uri="{FF2B5EF4-FFF2-40B4-BE49-F238E27FC236}">
                <a16:creationId xmlns:a16="http://schemas.microsoft.com/office/drawing/2014/main" id="{73C911F2-9041-416A-B83C-F23B354E063B}"/>
              </a:ext>
              <a:ext uri="{C183D7F6-B498-43B3-948B-1728B52AA6E4}">
                <adec:decorative xmlns:adec="http://schemas.microsoft.com/office/drawing/2017/decorative" xmlns="" val="1"/>
              </a:ext>
            </a:extLst>
          </p:cNvPr>
          <p:cNvGrpSpPr/>
          <p:nvPr userDrawn="1"/>
        </p:nvGrpSpPr>
        <p:grpSpPr>
          <a:xfrm>
            <a:off x="7334250" y="0"/>
            <a:ext cx="4857750" cy="1724025"/>
            <a:chOff x="7334250" y="0"/>
            <a:chExt cx="4857750" cy="1724025"/>
          </a:xfrm>
        </p:grpSpPr>
        <p:cxnSp>
          <p:nvCxnSpPr>
            <p:cNvPr id="10" name="Connecteur droit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équipe 8 personnes">
    <p:bg>
      <p:bgPr>
        <a:solidFill>
          <a:schemeClr val="bg1"/>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187AAB93-862D-455E-9E73-3D0DAEFDEDB4}"/>
              </a:ext>
              <a:ext uri="{C183D7F6-B498-43B3-948B-1728B52AA6E4}">
                <adec:decorative xmlns:adec="http://schemas.microsoft.com/office/drawing/2017/decorative" xmlns="" val="1"/>
              </a:ext>
            </a:extLst>
          </p:cNvPr>
          <p:cNvGrpSpPr/>
          <p:nvPr userDrawn="1"/>
        </p:nvGrpSpPr>
        <p:grpSpPr>
          <a:xfrm>
            <a:off x="0" y="473953"/>
            <a:ext cx="12192000" cy="5621336"/>
            <a:chOff x="0" y="473953"/>
            <a:chExt cx="12192000" cy="5621336"/>
          </a:xfrm>
        </p:grpSpPr>
        <p:pic>
          <p:nvPicPr>
            <p:cNvPr id="13" name="Graphisme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473953"/>
              <a:ext cx="2057400" cy="1647825"/>
            </a:xfrm>
            <a:prstGeom prst="rect">
              <a:avLst/>
            </a:prstGeom>
          </p:spPr>
        </p:pic>
        <p:pic>
          <p:nvPicPr>
            <p:cNvPr id="14" name="Graphique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1049000" y="5180889"/>
              <a:ext cx="1143000" cy="914400"/>
            </a:xfrm>
            <a:prstGeom prst="rect">
              <a:avLst/>
            </a:prstGeom>
          </p:spPr>
        </p:pic>
      </p:grpSp>
      <p:sp>
        <p:nvSpPr>
          <p:cNvPr id="2" name="Titr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fr-FR" sz="2800" kern="1200" spc="150" baseline="0" dirty="0">
                <a:solidFill>
                  <a:schemeClr val="tx1"/>
                </a:solidFill>
                <a:latin typeface="+mj-lt"/>
                <a:ea typeface="+mj-ea"/>
                <a:cs typeface="+mj-cs"/>
              </a:defRPr>
            </a:lvl1pPr>
          </a:lstStyle>
          <a:p>
            <a:pPr rtl="0"/>
            <a:r>
              <a:rPr lang="fr-FR"/>
              <a:t>CLIQUEZ ICI POUR MODIFIER LE STYLE DU TITRE</a:t>
            </a:r>
          </a:p>
        </p:txBody>
      </p:sp>
      <p:sp>
        <p:nvSpPr>
          <p:cNvPr id="11" name="Espace réservé d’image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gn="l">
              <a:lnSpc>
                <a:spcPct val="100000"/>
              </a:lnSpc>
              <a:buFont typeface="Arial" panose="020B0604020202020204" pitchFamily="34" charset="0"/>
              <a:buNone/>
              <a:defRPr lang="fr-FR" sz="900">
                <a:solidFill>
                  <a:sysClr val="windowText" lastClr="000000"/>
                </a:solidFill>
              </a:defRPr>
            </a:lvl1pPr>
          </a:lstStyle>
          <a:p>
            <a:pPr rtl="0"/>
            <a:r>
              <a:rPr lang="fr-FR"/>
              <a:t>Cliquez sur l'icône pour ajouter une image</a:t>
            </a:r>
            <a:endParaRPr lang="fr-FR" dirty="0"/>
          </a:p>
        </p:txBody>
      </p:sp>
      <p:sp>
        <p:nvSpPr>
          <p:cNvPr id="3" name="Espace réservé du texte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fr-FR" sz="105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26" name="Espace réservé du texte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rtlCol="0" anchor="ctr">
            <a:noAutofit/>
          </a:bodyPr>
          <a:lstStyle>
            <a:lvl1pPr marL="0" indent="0" algn="ctr">
              <a:buNone/>
              <a:defRPr lang="fr-FR" sz="900" kern="1200" spc="150" baseline="0" dirty="0" smtClean="0">
                <a:solidFill>
                  <a:schemeClr val="accent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17" name="Espace réservé d’image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gn="l">
              <a:lnSpc>
                <a:spcPct val="100000"/>
              </a:lnSpc>
              <a:buNone/>
              <a:defRPr lang="fr-FR" sz="900">
                <a:solidFill>
                  <a:sysClr val="windowText" lastClr="000000"/>
                </a:solidFill>
              </a:defRPr>
            </a:lvl1pPr>
          </a:lstStyle>
          <a:p>
            <a:pPr rtl="0"/>
            <a:r>
              <a:rPr lang="fr-FR"/>
              <a:t>Cliquez sur l'icône pour ajouter une image</a:t>
            </a:r>
            <a:endParaRPr lang="fr-FR" dirty="0"/>
          </a:p>
        </p:txBody>
      </p:sp>
      <p:sp>
        <p:nvSpPr>
          <p:cNvPr id="23" name="Espace réservé du texte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rtlCol="0" anchor="t">
            <a:noAutofit/>
          </a:bodyPr>
          <a:lstStyle>
            <a:lvl1pPr marL="0" indent="0" algn="ctr">
              <a:buNone/>
              <a:defRPr lang="fr-FR" sz="105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27" name="Espace réservé du texte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rtlCol="0" anchor="ctr">
            <a:noAutofit/>
          </a:bodyPr>
          <a:lstStyle>
            <a:lvl1pPr marL="0" indent="0" algn="ctr">
              <a:buNone/>
              <a:defRPr lang="fr-FR" sz="900" kern="1200" spc="150" baseline="0" dirty="0" smtClean="0">
                <a:solidFill>
                  <a:schemeClr val="accent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32" name="Espace réservé d’image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rtlCol="0">
            <a:normAutofit/>
          </a:bodyPr>
          <a:lstStyle>
            <a:lvl1pPr marL="0" indent="0" algn="l">
              <a:lnSpc>
                <a:spcPct val="100000"/>
              </a:lnSpc>
              <a:buNone/>
              <a:defRPr lang="fr-FR" sz="900">
                <a:solidFill>
                  <a:sysClr val="windowText" lastClr="000000"/>
                </a:solidFill>
              </a:defRPr>
            </a:lvl1pPr>
          </a:lstStyle>
          <a:p>
            <a:pPr rtl="0"/>
            <a:r>
              <a:rPr lang="fr-FR"/>
              <a:t>Cliquez sur l'icône pour ajouter une image</a:t>
            </a:r>
            <a:endParaRPr lang="fr-FR" dirty="0"/>
          </a:p>
        </p:txBody>
      </p:sp>
      <p:sp>
        <p:nvSpPr>
          <p:cNvPr id="24" name="Espace réservé du texte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rtlCol="0" anchor="t">
            <a:noAutofit/>
          </a:bodyPr>
          <a:lstStyle>
            <a:lvl1pPr marL="0" indent="0" algn="ctr">
              <a:buNone/>
              <a:defRPr lang="fr-FR" sz="105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28" name="Espace réservé du texte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rtlCol="0" anchor="ctr">
            <a:noAutofit/>
          </a:bodyPr>
          <a:lstStyle>
            <a:lvl1pPr marL="0" indent="0" algn="ctr">
              <a:buNone/>
              <a:defRPr lang="fr-FR" sz="900" kern="1200" spc="150" baseline="0" dirty="0" smtClean="0">
                <a:solidFill>
                  <a:schemeClr val="accent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19" name="Espace réservé d’image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gn="l">
              <a:lnSpc>
                <a:spcPct val="100000"/>
              </a:lnSpc>
              <a:buNone/>
              <a:defRPr lang="fr-FR" sz="900">
                <a:solidFill>
                  <a:sysClr val="windowText" lastClr="000000"/>
                </a:solidFill>
              </a:defRPr>
            </a:lvl1pPr>
          </a:lstStyle>
          <a:p>
            <a:pPr rtl="0"/>
            <a:r>
              <a:rPr lang="fr-FR"/>
              <a:t>Cliquez sur l'icône pour ajouter une image</a:t>
            </a:r>
            <a:endParaRPr lang="fr-FR" dirty="0"/>
          </a:p>
        </p:txBody>
      </p:sp>
      <p:sp>
        <p:nvSpPr>
          <p:cNvPr id="25" name="Espace réservé du texte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fr-FR" sz="105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29" name="Espace réservé du texte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rtlCol="0" anchor="ctr">
            <a:noAutofit/>
          </a:bodyPr>
          <a:lstStyle>
            <a:lvl1pPr marL="0" indent="0" algn="ctr">
              <a:buNone/>
              <a:defRPr lang="fr-FR" sz="900" kern="1200" spc="150" baseline="0" dirty="0" smtClean="0">
                <a:solidFill>
                  <a:schemeClr val="accent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55" name="Espace réservé d’image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gn="l">
              <a:lnSpc>
                <a:spcPct val="100000"/>
              </a:lnSpc>
              <a:buNone/>
              <a:defRPr lang="fr-FR" sz="900">
                <a:solidFill>
                  <a:sysClr val="windowText" lastClr="000000"/>
                </a:solidFill>
              </a:defRPr>
            </a:lvl1pPr>
          </a:lstStyle>
          <a:p>
            <a:pPr rtl="0"/>
            <a:r>
              <a:rPr lang="fr-FR"/>
              <a:t>Cliquez sur l'icône pour ajouter une image</a:t>
            </a:r>
            <a:endParaRPr lang="fr-FR" dirty="0"/>
          </a:p>
        </p:txBody>
      </p:sp>
      <p:sp>
        <p:nvSpPr>
          <p:cNvPr id="54" name="Espace réservé du texte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fr-FR" sz="105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62" name="Espace réservé du texte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rtlCol="0" anchor="ctr">
            <a:noAutofit/>
          </a:bodyPr>
          <a:lstStyle>
            <a:lvl1pPr marL="0" indent="0" algn="ctr">
              <a:buNone/>
              <a:defRPr lang="fr-FR" sz="900" kern="1200" spc="150" baseline="0" dirty="0" smtClean="0">
                <a:solidFill>
                  <a:schemeClr val="accent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56" name="Espace réservé d’image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gn="l">
              <a:lnSpc>
                <a:spcPct val="100000"/>
              </a:lnSpc>
              <a:buNone/>
              <a:defRPr lang="fr-FR" sz="900">
                <a:solidFill>
                  <a:sysClr val="windowText" lastClr="000000"/>
                </a:solidFill>
              </a:defRPr>
            </a:lvl1pPr>
          </a:lstStyle>
          <a:p>
            <a:pPr rtl="0"/>
            <a:r>
              <a:rPr lang="fr-FR"/>
              <a:t>Cliquez sur l'icône pour ajouter une image</a:t>
            </a:r>
            <a:endParaRPr lang="fr-FR" dirty="0"/>
          </a:p>
        </p:txBody>
      </p:sp>
      <p:sp>
        <p:nvSpPr>
          <p:cNvPr id="59" name="Espace réservé du texte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rtlCol="0" anchor="t">
            <a:noAutofit/>
          </a:bodyPr>
          <a:lstStyle>
            <a:lvl1pPr marL="0" indent="0" algn="ctr">
              <a:buNone/>
              <a:defRPr lang="fr-FR" sz="105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63" name="Espace réservé du texte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rtlCol="0" anchor="ctr">
            <a:noAutofit/>
          </a:bodyPr>
          <a:lstStyle>
            <a:lvl1pPr marL="0" indent="0" algn="ctr">
              <a:buNone/>
              <a:defRPr lang="fr-FR" sz="900" kern="1200" spc="150" baseline="0" dirty="0" smtClean="0">
                <a:solidFill>
                  <a:schemeClr val="accent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33" name="Espace réservé d’image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rtlCol="0">
            <a:normAutofit/>
          </a:bodyPr>
          <a:lstStyle>
            <a:lvl1pPr marL="0" indent="0" algn="l">
              <a:lnSpc>
                <a:spcPct val="100000"/>
              </a:lnSpc>
              <a:buNone/>
              <a:defRPr lang="fr-FR" sz="900">
                <a:solidFill>
                  <a:sysClr val="windowText" lastClr="000000"/>
                </a:solidFill>
              </a:defRPr>
            </a:lvl1pPr>
          </a:lstStyle>
          <a:p>
            <a:pPr rtl="0"/>
            <a:r>
              <a:rPr lang="fr-FR"/>
              <a:t>Cliquez sur l'icône pour ajouter une image</a:t>
            </a:r>
            <a:endParaRPr lang="fr-FR" dirty="0"/>
          </a:p>
        </p:txBody>
      </p:sp>
      <p:sp>
        <p:nvSpPr>
          <p:cNvPr id="60" name="Espace réservé du texte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rtlCol="0" anchor="t">
            <a:noAutofit/>
          </a:bodyPr>
          <a:lstStyle>
            <a:lvl1pPr marL="0" indent="0" algn="ctr">
              <a:buNone/>
              <a:defRPr lang="fr-FR" sz="105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64" name="Espace réservé du texte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rtlCol="0" anchor="ctr">
            <a:noAutofit/>
          </a:bodyPr>
          <a:lstStyle>
            <a:lvl1pPr marL="0" indent="0" algn="ctr">
              <a:buNone/>
              <a:defRPr lang="fr-FR" sz="900" kern="1200" spc="150" baseline="0" dirty="0" smtClean="0">
                <a:solidFill>
                  <a:schemeClr val="accent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58" name="Espace réservé d’image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gn="l">
              <a:lnSpc>
                <a:spcPct val="100000"/>
              </a:lnSpc>
              <a:buNone/>
              <a:defRPr lang="fr-FR" sz="900">
                <a:solidFill>
                  <a:sysClr val="windowText" lastClr="000000"/>
                </a:solidFill>
              </a:defRPr>
            </a:lvl1pPr>
          </a:lstStyle>
          <a:p>
            <a:pPr rtl="0"/>
            <a:r>
              <a:rPr lang="fr-FR"/>
              <a:t>Cliquez sur l'icône pour ajouter une image</a:t>
            </a:r>
            <a:endParaRPr lang="fr-FR" dirty="0"/>
          </a:p>
        </p:txBody>
      </p:sp>
      <p:sp>
        <p:nvSpPr>
          <p:cNvPr id="61" name="Espace réservé du texte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fr-FR" sz="1050" kern="1200" spc="150" baseline="0" dirty="0" smtClean="0">
                <a:solidFill>
                  <a:schemeClr val="tx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65" name="Espace réservé du texte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rtlCol="0" anchor="ctr">
            <a:noAutofit/>
          </a:bodyPr>
          <a:lstStyle>
            <a:lvl1pPr marL="0" indent="0" algn="ctr">
              <a:buNone/>
              <a:defRPr lang="fr-FR" sz="900" kern="1200" spc="150" baseline="0" dirty="0" smtClean="0">
                <a:solidFill>
                  <a:schemeClr val="accent1"/>
                </a:solidFill>
                <a:latin typeface="+mj-lt"/>
                <a:ea typeface="+mj-ea"/>
                <a:cs typeface="+mj-cs"/>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a:t>
            </a:r>
          </a:p>
        </p:txBody>
      </p:sp>
      <p:sp>
        <p:nvSpPr>
          <p:cNvPr id="7" name="Espace réservé de la date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lang="fr-FR" sz="900">
                <a:solidFill>
                  <a:srgbClr val="898989"/>
                </a:solidFill>
              </a:defRPr>
            </a:lvl1pPr>
          </a:lstStyle>
          <a:p>
            <a:pPr rtl="0"/>
            <a:r>
              <a:rPr lang="fr-FR"/>
              <a:t>20XX</a:t>
            </a:r>
          </a:p>
        </p:txBody>
      </p:sp>
      <p:sp>
        <p:nvSpPr>
          <p:cNvPr id="8" name="Espace réservé du pied de page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lang="fr-FR" sz="900">
                <a:solidFill>
                  <a:srgbClr val="898989"/>
                </a:solidFill>
              </a:defRPr>
            </a:lvl1pPr>
          </a:lstStyle>
          <a:p>
            <a:pPr rtl="0"/>
            <a:r>
              <a:rPr lang="fr-FR"/>
              <a:t>TITRE DE LA PRÉSENTATION</a:t>
            </a:r>
          </a:p>
        </p:txBody>
      </p:sp>
      <p:sp>
        <p:nvSpPr>
          <p:cNvPr id="9" name="Espace réservé du numéro de diapositive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lang="fr-FR" sz="900">
                <a:solidFill>
                  <a:srgbClr val="898989"/>
                </a:solidFill>
              </a:defRPr>
            </a:lvl1pPr>
          </a:lstStyle>
          <a:p>
            <a:pPr rtl="0"/>
            <a:fld id="{A49DFD55-3C28-40EF-9E31-A92D2E4017FF}" type="slidenum">
              <a:rPr lang="fr-FR" smtClean="0"/>
              <a:pPr rtl="0"/>
              <a:t>‹N°›</a:t>
            </a:fld>
            <a:endParaRPr lang="fr-FR"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fr-FR" sz="1200">
                <a:solidFill>
                  <a:schemeClr val="tx1">
                    <a:tint val="75000"/>
                  </a:schemeClr>
                </a:solidFill>
              </a:defRPr>
            </a:lvl1pPr>
          </a:lstStyle>
          <a:p>
            <a:pPr rtl="0"/>
            <a:r>
              <a:rPr lang="fr-FR"/>
              <a:t>20XX</a:t>
            </a:r>
          </a:p>
        </p:txBody>
      </p:sp>
      <p:sp>
        <p:nvSpPr>
          <p:cNvPr id="5" name="Espace réservé du pied de page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1200">
                <a:solidFill>
                  <a:schemeClr val="tx1">
                    <a:tint val="75000"/>
                  </a:schemeClr>
                </a:solidFill>
              </a:defRPr>
            </a:lvl1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fr-FR" sz="1200">
                <a:solidFill>
                  <a:schemeClr val="tx1">
                    <a:tint val="75000"/>
                  </a:schemeClr>
                </a:solidFill>
              </a:defRPr>
            </a:lvl1pPr>
          </a:lstStyle>
          <a:p>
            <a:pPr rtl="0"/>
            <a:fld id="{A49DFD55-3C28-40EF-9E31-A92D2E4017FF}" type="slidenum">
              <a:rPr lang="fr-FR" smtClean="0"/>
              <a:t>‹N°›</a:t>
            </a:fld>
            <a:endParaRPr lang="fr-FR"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lang="fr-F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7.png"/><Relationship Id="rId4" Type="http://schemas.microsoft.com/office/2017/06/relationships/model3d" Target="../media/model3d1.glb"/></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32524-429F-CC2A-1D87-EFB6CE4D6853}"/>
              </a:ext>
            </a:extLst>
          </p:cNvPr>
          <p:cNvSpPr>
            <a:spLocks noGrp="1"/>
          </p:cNvSpPr>
          <p:nvPr>
            <p:ph type="title"/>
          </p:nvPr>
        </p:nvSpPr>
        <p:spPr>
          <a:xfrm>
            <a:off x="308741" y="136525"/>
            <a:ext cx="6911866" cy="2354427"/>
          </a:xfrm>
        </p:spPr>
        <p:txBody>
          <a:bodyPr>
            <a:noAutofit/>
          </a:bodyPr>
          <a:lstStyle/>
          <a:p>
            <a:r>
              <a:rPr lang="fr-FR" sz="7200" dirty="0"/>
              <a:t>Cours 1</a:t>
            </a:r>
            <a:br>
              <a:rPr lang="fr-FR" sz="7200" dirty="0"/>
            </a:br>
            <a:r>
              <a:rPr lang="fr-FR" sz="7200" dirty="0"/>
              <a:t> à créer </a:t>
            </a:r>
          </a:p>
        </p:txBody>
      </p:sp>
      <p:sp>
        <p:nvSpPr>
          <p:cNvPr id="3" name="Espace réservé du contenu 2">
            <a:extLst>
              <a:ext uri="{FF2B5EF4-FFF2-40B4-BE49-F238E27FC236}">
                <a16:creationId xmlns:a16="http://schemas.microsoft.com/office/drawing/2014/main" id="{890597DF-9968-B61B-176B-981B4970363A}"/>
              </a:ext>
            </a:extLst>
          </p:cNvPr>
          <p:cNvSpPr>
            <a:spLocks noGrp="1"/>
          </p:cNvSpPr>
          <p:nvPr>
            <p:ph idx="1"/>
          </p:nvPr>
        </p:nvSpPr>
        <p:spPr>
          <a:xfrm>
            <a:off x="204953" y="2924175"/>
            <a:ext cx="7015654" cy="2519363"/>
          </a:xfrm>
        </p:spPr>
        <p:txBody>
          <a:bodyPr>
            <a:noAutofit/>
          </a:bodyPr>
          <a:lstStyle/>
          <a:p>
            <a:r>
              <a:rPr lang="fr-FR" sz="3600" dirty="0">
                <a:solidFill>
                  <a:srgbClr val="FF0000"/>
                </a:solidFill>
                <a:latin typeface="Arial" panose="020B0604020202020204" pitchFamily="34" charset="0"/>
                <a:cs typeface="Arial" panose="020B0604020202020204" pitchFamily="34" charset="0"/>
              </a:rPr>
              <a:t>SDIS63-Chronogramme ACPRO</a:t>
            </a:r>
          </a:p>
          <a:p>
            <a:r>
              <a:rPr lang="fr-FR" sz="2000" dirty="0">
                <a:solidFill>
                  <a:srgbClr val="FF0000"/>
                </a:solidFill>
              </a:rPr>
              <a:t>Insérer doc 1-CHRONOGRAMME </a:t>
            </a:r>
          </a:p>
          <a:p>
            <a:r>
              <a:rPr lang="fr-FR" sz="2000" dirty="0">
                <a:solidFill>
                  <a:srgbClr val="FF0000"/>
                </a:solidFill>
              </a:rPr>
              <a:t>Document en cours de conception</a:t>
            </a:r>
          </a:p>
        </p:txBody>
      </p:sp>
      <p:sp>
        <p:nvSpPr>
          <p:cNvPr id="4" name="Espace réservé de la date 3">
            <a:extLst>
              <a:ext uri="{FF2B5EF4-FFF2-40B4-BE49-F238E27FC236}">
                <a16:creationId xmlns:a16="http://schemas.microsoft.com/office/drawing/2014/main" id="{057AF06C-C5B1-1EA8-CC94-874F6175F581}"/>
              </a:ext>
            </a:extLst>
          </p:cNvPr>
          <p:cNvSpPr>
            <a:spLocks noGrp="1"/>
          </p:cNvSpPr>
          <p:nvPr>
            <p:ph type="dt" sz="half" idx="10"/>
          </p:nvPr>
        </p:nvSpPr>
        <p:spPr/>
        <p:txBody>
          <a:bodyPr/>
          <a:lstStyle/>
          <a:p>
            <a:pPr rtl="0"/>
            <a:r>
              <a:rPr lang="fr-FR"/>
              <a:t>20XX</a:t>
            </a:r>
          </a:p>
        </p:txBody>
      </p:sp>
      <p:sp>
        <p:nvSpPr>
          <p:cNvPr id="5" name="Espace réservé du pied de page 4">
            <a:extLst>
              <a:ext uri="{FF2B5EF4-FFF2-40B4-BE49-F238E27FC236}">
                <a16:creationId xmlns:a16="http://schemas.microsoft.com/office/drawing/2014/main" id="{E2E9E38F-1BDC-4B2D-C64C-50966652D4D0}"/>
              </a:ext>
            </a:extLst>
          </p:cNvPr>
          <p:cNvSpPr>
            <a:spLocks noGrp="1"/>
          </p:cNvSpPr>
          <p:nvPr>
            <p:ph type="ftr" sz="quarter" idx="11"/>
          </p:nvPr>
        </p:nvSpPr>
        <p:spPr/>
        <p:txBody>
          <a:body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CB80D621-865D-EB6D-6B15-9569B6E8EB90}"/>
              </a:ext>
            </a:extLst>
          </p:cNvPr>
          <p:cNvSpPr>
            <a:spLocks noGrp="1"/>
          </p:cNvSpPr>
          <p:nvPr>
            <p:ph type="sldNum" sz="quarter" idx="12"/>
          </p:nvPr>
        </p:nvSpPr>
        <p:spPr/>
        <p:txBody>
          <a:bodyPr/>
          <a:lstStyle/>
          <a:p>
            <a:pPr rtl="0"/>
            <a:fld id="{A49DFD55-3C28-40EF-9E31-A92D2E4017FF}" type="slidenum">
              <a:rPr lang="fr-FR" smtClean="0"/>
              <a:pPr rtl="0"/>
              <a:t>1</a:t>
            </a:fld>
            <a:endParaRPr lang="fr-FR" dirty="0"/>
          </a:p>
        </p:txBody>
      </p:sp>
    </p:spTree>
    <p:extLst>
      <p:ext uri="{BB962C8B-B14F-4D97-AF65-F5344CB8AC3E}">
        <p14:creationId xmlns:p14="http://schemas.microsoft.com/office/powerpoint/2010/main" val="44152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10</a:t>
            </a:fld>
            <a:endParaRPr lang="fr-FR" dirty="0"/>
          </a:p>
        </p:txBody>
      </p:sp>
      <p:sp>
        <p:nvSpPr>
          <p:cNvPr id="3" name="Espace réservé du texte 2">
            <a:extLst>
              <a:ext uri="{FF2B5EF4-FFF2-40B4-BE49-F238E27FC236}">
                <a16:creationId xmlns:a16="http://schemas.microsoft.com/office/drawing/2014/main" id="{79616358-9AD8-AB5F-A71B-0E6F1F0A474C}"/>
              </a:ext>
            </a:extLst>
          </p:cNvPr>
          <p:cNvSpPr>
            <a:spLocks noGrp="1"/>
          </p:cNvSpPr>
          <p:nvPr>
            <p:ph type="body" idx="1"/>
          </p:nvPr>
        </p:nvSpPr>
        <p:spPr>
          <a:xfrm>
            <a:off x="6377799" y="906449"/>
            <a:ext cx="4902923" cy="4238045"/>
          </a:xfrm>
        </p:spPr>
        <p:txBody>
          <a:bodyPr rtlCol="0">
            <a:normAutofit/>
          </a:bodyPr>
          <a:lstStyle>
            <a:defPPr>
              <a:defRPr lang="fr-FR"/>
            </a:defPPr>
          </a:lstStyle>
          <a:p>
            <a:pPr algn="l" fontAlgn="auto"/>
            <a:endParaRPr lang="fr-FR" b="0" i="0" dirty="0">
              <a:solidFill>
                <a:srgbClr val="00B0F0"/>
              </a:solidFill>
              <a:effectLst/>
              <a:latin typeface="Arial" panose="020B0604020202020204" pitchFamily="34" charset="0"/>
              <a:cs typeface="Arial" panose="020B0604020202020204" pitchFamily="34" charset="0"/>
            </a:endParaRPr>
          </a:p>
          <a:p>
            <a:endParaRPr lang="fr-FR" b="1" dirty="0">
              <a:solidFill>
                <a:srgbClr val="FF0000"/>
              </a:solidFill>
            </a:endParaRPr>
          </a:p>
          <a:p>
            <a:r>
              <a:rPr lang="fr-FR" b="1" dirty="0">
                <a:solidFill>
                  <a:srgbClr val="0000FF"/>
                </a:solidFill>
              </a:rPr>
              <a:t>Il y a un écart important entre ce que je dis et ce que le stagiaire retient</a:t>
            </a:r>
          </a:p>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dirty="0">
              <a:solidFill>
                <a:srgbClr val="00B0F0"/>
              </a:solidFill>
              <a:latin typeface="Arial" panose="020B0604020202020204" pitchFamily="34" charset="0"/>
              <a:cs typeface="Arial" panose="020B0604020202020204" pitchFamily="34" charset="0"/>
            </a:endParaRPr>
          </a:p>
          <a:p>
            <a:pPr algn="l" fontAlgn="auto"/>
            <a:endParaRPr lang="fr-FR" b="0" i="0" dirty="0">
              <a:solidFill>
                <a:srgbClr val="00B0F0"/>
              </a:solidFill>
              <a:effectLst/>
              <a:latin typeface="Arial" panose="020B0604020202020204" pitchFamily="34" charset="0"/>
              <a:cs typeface="Arial" panose="020B0604020202020204" pitchFamily="34" charset="0"/>
            </a:endParaRPr>
          </a:p>
          <a:p>
            <a:r>
              <a:rPr lang="fr-FR" b="1" dirty="0">
                <a:solidFill>
                  <a:srgbClr val="FF0000"/>
                </a:solidFill>
              </a:rPr>
              <a:t>Doc 10 communication positive </a:t>
            </a:r>
          </a:p>
          <a:p>
            <a:pPr algn="l" fontAlgn="auto"/>
            <a:endParaRPr lang="fr-FR" b="0" i="0" dirty="0">
              <a:solidFill>
                <a:srgbClr val="313537"/>
              </a:solidFill>
              <a:effectLst/>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E2E2B0FE-3323-2CB8-0CB8-8938F9C34CEE}"/>
              </a:ext>
            </a:extLst>
          </p:cNvPr>
          <p:cNvPicPr>
            <a:picLocks noChangeAspect="1"/>
          </p:cNvPicPr>
          <p:nvPr/>
        </p:nvPicPr>
        <p:blipFill>
          <a:blip r:embed="rId3"/>
          <a:stretch>
            <a:fillRect/>
          </a:stretch>
        </p:blipFill>
        <p:spPr>
          <a:xfrm>
            <a:off x="1102226" y="1030290"/>
            <a:ext cx="4572355" cy="5121038"/>
          </a:xfrm>
          <a:prstGeom prst="rect">
            <a:avLst/>
          </a:prstGeom>
        </p:spPr>
      </p:pic>
    </p:spTree>
    <p:extLst>
      <p:ext uri="{BB962C8B-B14F-4D97-AF65-F5344CB8AC3E}">
        <p14:creationId xmlns:p14="http://schemas.microsoft.com/office/powerpoint/2010/main" val="131390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8FC28-E0BD-4387-B8BE-9965D1A57FF1}"/>
              </a:ext>
            </a:extLst>
          </p:cNvPr>
          <p:cNvSpPr>
            <a:spLocks noGrp="1"/>
          </p:cNvSpPr>
          <p:nvPr>
            <p:ph type="title"/>
          </p:nvPr>
        </p:nvSpPr>
        <p:spPr>
          <a:xfrm>
            <a:off x="591207" y="307428"/>
            <a:ext cx="10762593" cy="1204912"/>
          </a:xfrm>
        </p:spPr>
        <p:txBody>
          <a:bodyPr rtlCol="0">
            <a:noAutofit/>
          </a:bodyPr>
          <a:lstStyle>
            <a:defPPr>
              <a:defRPr lang="fr-FR"/>
            </a:defPPr>
          </a:lstStyle>
          <a:p>
            <a:pPr rtl="0"/>
            <a:r>
              <a:rPr lang="fr-FR" sz="3600" b="1" dirty="0">
                <a:solidFill>
                  <a:srgbClr val="C00000"/>
                </a:solidFill>
                <a:latin typeface="Arial" panose="020B0604020202020204" pitchFamily="34" charset="0"/>
                <a:cs typeface="Arial" panose="020B0604020202020204" pitchFamily="34" charset="0"/>
              </a:rPr>
              <a:t>Section </a:t>
            </a:r>
            <a:br>
              <a:rPr lang="fr-FR" sz="3600" b="1" dirty="0">
                <a:solidFill>
                  <a:srgbClr val="C00000"/>
                </a:solidFill>
                <a:latin typeface="Arial" panose="020B0604020202020204" pitchFamily="34" charset="0"/>
                <a:cs typeface="Arial" panose="020B0604020202020204" pitchFamily="34" charset="0"/>
              </a:rPr>
            </a:br>
            <a:r>
              <a:rPr lang="fr-FR" sz="3600" b="1" dirty="0">
                <a:solidFill>
                  <a:srgbClr val="C00000"/>
                </a:solidFill>
                <a:latin typeface="Arial" panose="020B0604020202020204" pitchFamily="34" charset="0"/>
                <a:cs typeface="Arial" panose="020B0604020202020204" pitchFamily="34" charset="0"/>
              </a:rPr>
              <a:t>DEFINITIONS ET APPROCHE PAR APC </a:t>
            </a:r>
          </a:p>
        </p:txBody>
      </p:sp>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11</a:t>
            </a:fld>
            <a:endParaRPr lang="fr-FR" dirty="0"/>
          </a:p>
        </p:txBody>
      </p:sp>
      <p:sp>
        <p:nvSpPr>
          <p:cNvPr id="3" name="Espace réservé du texte 2">
            <a:extLst>
              <a:ext uri="{FF2B5EF4-FFF2-40B4-BE49-F238E27FC236}">
                <a16:creationId xmlns:a16="http://schemas.microsoft.com/office/drawing/2014/main" id="{11FAC62A-0799-96AC-E252-FA771E8B9DB1}"/>
              </a:ext>
            </a:extLst>
          </p:cNvPr>
          <p:cNvSpPr txBox="1">
            <a:spLocks/>
          </p:cNvSpPr>
          <p:nvPr/>
        </p:nvSpPr>
        <p:spPr>
          <a:xfrm>
            <a:off x="838200" y="2521612"/>
            <a:ext cx="3099567" cy="373097"/>
          </a:xfrm>
          <a:prstGeom prst="rect">
            <a:avLst/>
          </a:prstGeom>
        </p:spPr>
        <p:txBody>
          <a:bodyPr vert="horz" lIns="91440" tIns="45720" rIns="91440" bIns="45720" rtlCol="0">
            <a:normAutofit fontScale="62500" lnSpcReduction="20000"/>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sz="3600" b="1" dirty="0">
                <a:solidFill>
                  <a:srgbClr val="00B0F0"/>
                </a:solidFill>
                <a:highlight>
                  <a:srgbClr val="FFFF00"/>
                </a:highlight>
                <a:latin typeface="Arial" panose="020B0604020202020204" pitchFamily="34" charset="0"/>
                <a:cs typeface="Arial" panose="020B0604020202020204" pitchFamily="34" charset="0"/>
              </a:rPr>
              <a:t>CRÉER UN RISE </a:t>
            </a:r>
          </a:p>
          <a:p>
            <a:endParaRPr lang="fr-FR" dirty="0">
              <a:solidFill>
                <a:srgbClr val="313537"/>
              </a:solidFill>
              <a:latin typeface="Merriweather" panose="020F0502020204030204" pitchFamily="2" charset="0"/>
            </a:endParaRPr>
          </a:p>
        </p:txBody>
      </p:sp>
      <p:sp>
        <p:nvSpPr>
          <p:cNvPr id="7" name="ZoneTexte 6">
            <a:extLst>
              <a:ext uri="{FF2B5EF4-FFF2-40B4-BE49-F238E27FC236}">
                <a16:creationId xmlns:a16="http://schemas.microsoft.com/office/drawing/2014/main" id="{7BC856BA-B4A8-C6F0-84F3-D0DBF6FF7BFA}"/>
              </a:ext>
            </a:extLst>
          </p:cNvPr>
          <p:cNvSpPr txBox="1"/>
          <p:nvPr/>
        </p:nvSpPr>
        <p:spPr>
          <a:xfrm>
            <a:off x="6154310" y="2751151"/>
            <a:ext cx="4269850" cy="646331"/>
          </a:xfrm>
          <a:prstGeom prst="rect">
            <a:avLst/>
          </a:prstGeom>
          <a:noFill/>
        </p:spPr>
        <p:txBody>
          <a:bodyPr wrap="square" rtlCol="0">
            <a:spAutoFit/>
          </a:bodyPr>
          <a:lstStyle/>
          <a:p>
            <a:r>
              <a:rPr lang="fr-FR" b="1" dirty="0">
                <a:solidFill>
                  <a:srgbClr val="FF0000"/>
                </a:solidFill>
              </a:rPr>
              <a:t>Inclure doc 11 ECASC ABC de l’APC</a:t>
            </a:r>
          </a:p>
          <a:p>
            <a:endParaRPr lang="fr-FR" b="1" dirty="0">
              <a:solidFill>
                <a:srgbClr val="FF0000"/>
              </a:solidFill>
            </a:endParaRPr>
          </a:p>
        </p:txBody>
      </p:sp>
    </p:spTree>
    <p:extLst>
      <p:ext uri="{BB962C8B-B14F-4D97-AF65-F5344CB8AC3E}">
        <p14:creationId xmlns:p14="http://schemas.microsoft.com/office/powerpoint/2010/main" val="271307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12</a:t>
            </a:fld>
            <a:endParaRPr lang="fr-FR" dirty="0"/>
          </a:p>
        </p:txBody>
      </p:sp>
      <p:sp>
        <p:nvSpPr>
          <p:cNvPr id="8" name="Espace réservé du texte 7">
            <a:extLst>
              <a:ext uri="{FF2B5EF4-FFF2-40B4-BE49-F238E27FC236}">
                <a16:creationId xmlns:a16="http://schemas.microsoft.com/office/drawing/2014/main" id="{9EC4BD40-0066-419D-7075-26C625E9CFFF}"/>
              </a:ext>
            </a:extLst>
          </p:cNvPr>
          <p:cNvSpPr>
            <a:spLocks noGrp="1"/>
          </p:cNvSpPr>
          <p:nvPr>
            <p:ph type="body" idx="1"/>
          </p:nvPr>
        </p:nvSpPr>
        <p:spPr>
          <a:xfrm>
            <a:off x="5872654" y="1572202"/>
            <a:ext cx="5941809" cy="1204912"/>
          </a:xfrm>
        </p:spPr>
        <p:txBody>
          <a:bodyPr/>
          <a:lstStyle/>
          <a:p>
            <a:r>
              <a:rPr lang="fr-FR" b="1" i="1" dirty="0"/>
              <a:t>La définition de Perrenoud </a:t>
            </a:r>
          </a:p>
          <a:p>
            <a:r>
              <a:rPr lang="fr-FR" dirty="0"/>
              <a:t>"Une compétence permet de faire face à une situation complexe, de construire une réponse adaptée sans la puiser dans un répertoire de réponses préprogrammées "</a:t>
            </a:r>
          </a:p>
        </p:txBody>
      </p:sp>
      <p:sp>
        <p:nvSpPr>
          <p:cNvPr id="11" name="Espace réservé du texte 7">
            <a:extLst>
              <a:ext uri="{FF2B5EF4-FFF2-40B4-BE49-F238E27FC236}">
                <a16:creationId xmlns:a16="http://schemas.microsoft.com/office/drawing/2014/main" id="{F521AFDE-6E52-B210-3B18-53DE8935E98F}"/>
              </a:ext>
            </a:extLst>
          </p:cNvPr>
          <p:cNvSpPr txBox="1">
            <a:spLocks/>
          </p:cNvSpPr>
          <p:nvPr/>
        </p:nvSpPr>
        <p:spPr>
          <a:xfrm>
            <a:off x="5872654" y="2759364"/>
            <a:ext cx="5941810" cy="1204912"/>
          </a:xfrm>
          <a:prstGeom prst="rect">
            <a:avLst/>
          </a:prstGeom>
        </p:spPr>
        <p:txBody>
          <a:bodyPr vert="horz" lIns="91440" tIns="45720" rIns="91440" bIns="45720" rtlCol="0">
            <a:normAutofit lnSpcReduction="10000"/>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i="1" dirty="0"/>
              <a:t>La définition de TARDIF</a:t>
            </a:r>
          </a:p>
          <a:p>
            <a:r>
              <a:rPr lang="fr-FR" dirty="0"/>
              <a:t>"Une compétence est un savoir-agir complexe prenant appui sur la mobilisation et la combinaison efficaces d’une variété de ressources internes et externes à l’intérieur d’une famille de situations. "</a:t>
            </a:r>
          </a:p>
        </p:txBody>
      </p:sp>
      <p:sp>
        <p:nvSpPr>
          <p:cNvPr id="12" name="Espace réservé du texte 7">
            <a:extLst>
              <a:ext uri="{FF2B5EF4-FFF2-40B4-BE49-F238E27FC236}">
                <a16:creationId xmlns:a16="http://schemas.microsoft.com/office/drawing/2014/main" id="{8903F16B-04C0-B1E1-CA5C-2E532C696A22}"/>
              </a:ext>
            </a:extLst>
          </p:cNvPr>
          <p:cNvSpPr txBox="1">
            <a:spLocks/>
          </p:cNvSpPr>
          <p:nvPr/>
        </p:nvSpPr>
        <p:spPr>
          <a:xfrm>
            <a:off x="5872654" y="3964276"/>
            <a:ext cx="5941810" cy="1204912"/>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i="1" dirty="0"/>
              <a:t>La définition de ROMAINVILLE</a:t>
            </a:r>
          </a:p>
          <a:p>
            <a:r>
              <a:rPr lang="fr-FR" dirty="0"/>
              <a:t>"Une compétence est un ensemble intégré de savoirs, savoir-faire, savoir-être, … qui permettront face à une catégorie de situations, de s’adapter, de résoudre des problèmes, de réaliser des projets. "</a:t>
            </a:r>
          </a:p>
        </p:txBody>
      </p:sp>
      <p:sp>
        <p:nvSpPr>
          <p:cNvPr id="13" name="Espace réservé du texte 7">
            <a:extLst>
              <a:ext uri="{FF2B5EF4-FFF2-40B4-BE49-F238E27FC236}">
                <a16:creationId xmlns:a16="http://schemas.microsoft.com/office/drawing/2014/main" id="{2BEFCED3-A208-4734-719E-F82C22043E45}"/>
              </a:ext>
            </a:extLst>
          </p:cNvPr>
          <p:cNvSpPr txBox="1">
            <a:spLocks/>
          </p:cNvSpPr>
          <p:nvPr/>
        </p:nvSpPr>
        <p:spPr>
          <a:xfrm>
            <a:off x="5975130" y="5151438"/>
            <a:ext cx="5839333" cy="1204912"/>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i="1" dirty="0"/>
              <a:t>La définition de BELIER</a:t>
            </a:r>
          </a:p>
          <a:p>
            <a:r>
              <a:rPr lang="fr-FR" dirty="0"/>
              <a:t>« La compétence permet d'agir et/ou de résoudre des problèmes professionnels de manière satisfaisante dans un contexte particulier, en mobilisant diverses capacités de manière intégrée"</a:t>
            </a:r>
          </a:p>
        </p:txBody>
      </p:sp>
      <p:sp>
        <p:nvSpPr>
          <p:cNvPr id="3" name="Espace réservé du texte 2">
            <a:extLst>
              <a:ext uri="{FF2B5EF4-FFF2-40B4-BE49-F238E27FC236}">
                <a16:creationId xmlns:a16="http://schemas.microsoft.com/office/drawing/2014/main" id="{11FAC62A-0799-96AC-E252-FA771E8B9DB1}"/>
              </a:ext>
            </a:extLst>
          </p:cNvPr>
          <p:cNvSpPr txBox="1">
            <a:spLocks/>
          </p:cNvSpPr>
          <p:nvPr/>
        </p:nvSpPr>
        <p:spPr>
          <a:xfrm>
            <a:off x="939033" y="1488971"/>
            <a:ext cx="3099567" cy="373097"/>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sz="1600" b="1" dirty="0">
                <a:solidFill>
                  <a:srgbClr val="00B0F0"/>
                </a:solidFill>
                <a:highlight>
                  <a:srgbClr val="FFFF00"/>
                </a:highlight>
                <a:latin typeface="Arial" panose="020B0604020202020204" pitchFamily="34" charset="0"/>
                <a:cs typeface="Arial" panose="020B0604020202020204" pitchFamily="34" charset="0"/>
              </a:rPr>
              <a:t>Créer 6 cartes à retourner </a:t>
            </a:r>
          </a:p>
          <a:p>
            <a:endParaRPr lang="fr-FR" dirty="0">
              <a:solidFill>
                <a:srgbClr val="313537"/>
              </a:solidFill>
              <a:latin typeface="Merriweather" panose="020F0502020204030204" pitchFamily="2" charset="0"/>
            </a:endParaRPr>
          </a:p>
        </p:txBody>
      </p:sp>
      <p:sp>
        <p:nvSpPr>
          <p:cNvPr id="7" name="Espace réservé du texte 7">
            <a:extLst>
              <a:ext uri="{FF2B5EF4-FFF2-40B4-BE49-F238E27FC236}">
                <a16:creationId xmlns:a16="http://schemas.microsoft.com/office/drawing/2014/main" id="{0C98A0FF-9FBE-3394-70CF-8C86C8FF0986}"/>
              </a:ext>
            </a:extLst>
          </p:cNvPr>
          <p:cNvSpPr txBox="1">
            <a:spLocks/>
          </p:cNvSpPr>
          <p:nvPr/>
        </p:nvSpPr>
        <p:spPr>
          <a:xfrm>
            <a:off x="838200" y="2340391"/>
            <a:ext cx="5034454" cy="1204912"/>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i="1" dirty="0"/>
              <a:t>La définition de LE BOTERF </a:t>
            </a:r>
          </a:p>
          <a:p>
            <a:r>
              <a:rPr lang="fr-FR" dirty="0"/>
              <a:t>"La compétence est la mobilisation ou l'activation de plusieurs savoirs, dans une situation et un contexte données"</a:t>
            </a:r>
          </a:p>
        </p:txBody>
      </p:sp>
      <p:sp>
        <p:nvSpPr>
          <p:cNvPr id="9" name="Espace réservé du texte 7">
            <a:extLst>
              <a:ext uri="{FF2B5EF4-FFF2-40B4-BE49-F238E27FC236}">
                <a16:creationId xmlns:a16="http://schemas.microsoft.com/office/drawing/2014/main" id="{43068572-F6E0-0D27-B548-2E63A463FFE0}"/>
              </a:ext>
            </a:extLst>
          </p:cNvPr>
          <p:cNvSpPr txBox="1">
            <a:spLocks/>
          </p:cNvSpPr>
          <p:nvPr/>
        </p:nvSpPr>
        <p:spPr>
          <a:xfrm>
            <a:off x="838200" y="3629488"/>
            <a:ext cx="4876800" cy="2451830"/>
          </a:xfrm>
          <a:prstGeom prst="rect">
            <a:avLst/>
          </a:prstGeom>
        </p:spPr>
        <p:txBody>
          <a:bodyPr vert="horz" lIns="91440" tIns="45720" rIns="91440" bIns="45720" rtlCol="0">
            <a:normAutofit fontScale="92500" lnSpcReduction="10000"/>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i="1" dirty="0"/>
              <a:t>La définition de LE BOTERF</a:t>
            </a:r>
          </a:p>
          <a:p>
            <a:pPr>
              <a:lnSpc>
                <a:spcPct val="120000"/>
              </a:lnSpc>
            </a:pPr>
            <a:r>
              <a:rPr lang="fr-FR" sz="1500" dirty="0"/>
              <a:t>"La compétence est une construction : c'est le résultat d'une combinaison pertinente entre plusieurs ressources (connaissances, savoir-faire, qualités personnelles, …) et des réseaux de ressources de son environnement (réseaux professionnels, réseaux documentaires, banques de données. La compétence est un savoir agir dans un contexte particulier, un savoir agir validé, en vue d'une finalité. "</a:t>
            </a:r>
          </a:p>
        </p:txBody>
      </p:sp>
    </p:spTree>
    <p:extLst>
      <p:ext uri="{BB962C8B-B14F-4D97-AF65-F5344CB8AC3E}">
        <p14:creationId xmlns:p14="http://schemas.microsoft.com/office/powerpoint/2010/main" val="313930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dirty="0"/>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13</a:t>
            </a:fld>
            <a:endParaRPr lang="fr-FR" dirty="0"/>
          </a:p>
        </p:txBody>
      </p:sp>
      <p:pic>
        <p:nvPicPr>
          <p:cNvPr id="10" name="Image 9" descr="Une image contenant texte, cercle&#10;&#10;Description générée automatiquement">
            <a:extLst>
              <a:ext uri="{FF2B5EF4-FFF2-40B4-BE49-F238E27FC236}">
                <a16:creationId xmlns:a16="http://schemas.microsoft.com/office/drawing/2014/main" id="{D03CF332-3D90-7DC9-5DDE-C3850F13C0C1}"/>
              </a:ext>
            </a:extLst>
          </p:cNvPr>
          <p:cNvPicPr>
            <a:picLocks noChangeAspect="1"/>
          </p:cNvPicPr>
          <p:nvPr/>
        </p:nvPicPr>
        <p:blipFill>
          <a:blip r:embed="rId3"/>
          <a:stretch>
            <a:fillRect/>
          </a:stretch>
        </p:blipFill>
        <p:spPr>
          <a:xfrm>
            <a:off x="838200" y="1182996"/>
            <a:ext cx="2827283" cy="2293169"/>
          </a:xfrm>
          <a:prstGeom prst="rect">
            <a:avLst/>
          </a:prstGeom>
        </p:spPr>
      </p:pic>
      <p:sp>
        <p:nvSpPr>
          <p:cNvPr id="14" name="ZoneTexte 13">
            <a:extLst>
              <a:ext uri="{FF2B5EF4-FFF2-40B4-BE49-F238E27FC236}">
                <a16:creationId xmlns:a16="http://schemas.microsoft.com/office/drawing/2014/main" id="{172825CE-7EBC-A55C-43AA-9BF8A583E4F6}"/>
              </a:ext>
            </a:extLst>
          </p:cNvPr>
          <p:cNvSpPr txBox="1"/>
          <p:nvPr/>
        </p:nvSpPr>
        <p:spPr>
          <a:xfrm>
            <a:off x="667835" y="261138"/>
            <a:ext cx="5756613" cy="584775"/>
          </a:xfrm>
          <a:prstGeom prst="rect">
            <a:avLst/>
          </a:prstGeom>
          <a:noFill/>
        </p:spPr>
        <p:txBody>
          <a:bodyPr wrap="square" rtlCol="0">
            <a:spAutoFit/>
          </a:bodyPr>
          <a:lstStyle/>
          <a:p>
            <a:r>
              <a:rPr lang="fr-FR" sz="1600" b="1" dirty="0">
                <a:solidFill>
                  <a:srgbClr val="FF0000"/>
                </a:solidFill>
              </a:rPr>
              <a:t>Doc 12 les cercles de la compétence</a:t>
            </a:r>
          </a:p>
          <a:p>
            <a:r>
              <a:rPr lang="fr-FR" sz="1600" b="1" dirty="0">
                <a:solidFill>
                  <a:srgbClr val="FF0000"/>
                </a:solidFill>
              </a:rPr>
              <a:t>Doc 13 Capacité compétence BGED</a:t>
            </a:r>
          </a:p>
        </p:txBody>
      </p:sp>
      <p:sp>
        <p:nvSpPr>
          <p:cNvPr id="16" name="Espace réservé du texte 2">
            <a:extLst>
              <a:ext uri="{FF2B5EF4-FFF2-40B4-BE49-F238E27FC236}">
                <a16:creationId xmlns:a16="http://schemas.microsoft.com/office/drawing/2014/main" id="{E49145B1-A5B4-8E39-51DC-80294A58F3A9}"/>
              </a:ext>
            </a:extLst>
          </p:cNvPr>
          <p:cNvSpPr>
            <a:spLocks noGrp="1"/>
          </p:cNvSpPr>
          <p:nvPr>
            <p:ph type="body" idx="1"/>
          </p:nvPr>
        </p:nvSpPr>
        <p:spPr>
          <a:xfrm>
            <a:off x="6676697" y="676637"/>
            <a:ext cx="4847468" cy="5245359"/>
          </a:xfrm>
        </p:spPr>
        <p:txBody>
          <a:bodyPr rtlCol="0">
            <a:normAutofit/>
          </a:bodyPr>
          <a:lstStyle>
            <a:defPPr>
              <a:defRPr lang="fr-FR"/>
            </a:defPPr>
          </a:lstStyle>
          <a:p>
            <a:pPr rtl="0"/>
            <a:r>
              <a:rPr lang="fr-FR" sz="1600" b="1" dirty="0"/>
              <a:t>Quelle définition est retenue par le SDIS 63 ?</a:t>
            </a:r>
            <a:r>
              <a:rPr lang="fr-FR" dirty="0"/>
              <a:t> </a:t>
            </a:r>
          </a:p>
          <a:p>
            <a:pPr rtl="0"/>
            <a:endParaRPr lang="fr-FR" dirty="0"/>
          </a:p>
          <a:p>
            <a:pPr rtl="0"/>
            <a:r>
              <a:rPr lang="fr-FR" dirty="0"/>
              <a:t>Le SDIS 63 retient que la définition se traduit par les cercles de la compétence</a:t>
            </a:r>
          </a:p>
          <a:p>
            <a:pPr rtl="0"/>
            <a:r>
              <a:rPr lang="fr-FR" dirty="0"/>
              <a:t>Pour résoudre une situation complexe , il est nécessaire de mobiliser</a:t>
            </a:r>
          </a:p>
          <a:p>
            <a:pPr marL="285750" indent="-285750" rtl="0">
              <a:buFont typeface="Arial" panose="020B0604020202020204" pitchFamily="34" charset="0"/>
              <a:buChar char="•"/>
            </a:pPr>
            <a:r>
              <a:rPr lang="fr-FR" dirty="0"/>
              <a:t>des connaissances</a:t>
            </a:r>
          </a:p>
          <a:p>
            <a:pPr marL="285750" indent="-285750" rtl="0">
              <a:buFont typeface="Arial" panose="020B0604020202020204" pitchFamily="34" charset="0"/>
              <a:buChar char="•"/>
            </a:pPr>
            <a:r>
              <a:rPr lang="fr-FR" dirty="0"/>
              <a:t>des habiletés</a:t>
            </a:r>
          </a:p>
          <a:p>
            <a:pPr marL="285750" indent="-285750" rtl="0">
              <a:buFont typeface="Arial" panose="020B0604020202020204" pitchFamily="34" charset="0"/>
              <a:buChar char="•"/>
            </a:pPr>
            <a:r>
              <a:rPr lang="fr-FR" dirty="0"/>
              <a:t>des attitudes </a:t>
            </a:r>
          </a:p>
          <a:p>
            <a:pPr rtl="0"/>
            <a:r>
              <a:rPr lang="fr-FR" dirty="0"/>
              <a:t> au cours d’un raisonnement intellectuel qui consiste à </a:t>
            </a:r>
          </a:p>
          <a:p>
            <a:pPr marL="285750" indent="-285750" rtl="0">
              <a:buFont typeface="Arial" panose="020B0604020202020204" pitchFamily="34" charset="0"/>
              <a:buChar char="•"/>
            </a:pPr>
            <a:r>
              <a:rPr lang="fr-FR" dirty="0"/>
              <a:t>Observer </a:t>
            </a:r>
          </a:p>
          <a:p>
            <a:pPr marL="285750" indent="-285750" rtl="0">
              <a:buFont typeface="Arial" panose="020B0604020202020204" pitchFamily="34" charset="0"/>
              <a:buChar char="•"/>
            </a:pPr>
            <a:r>
              <a:rPr lang="fr-FR" dirty="0"/>
              <a:t>Analyser </a:t>
            </a:r>
          </a:p>
          <a:p>
            <a:pPr marL="285750" indent="-285750" rtl="0">
              <a:buFont typeface="Arial" panose="020B0604020202020204" pitchFamily="34" charset="0"/>
              <a:buChar char="•"/>
            </a:pPr>
            <a:r>
              <a:rPr lang="fr-FR" dirty="0"/>
              <a:t>Décider  </a:t>
            </a:r>
          </a:p>
          <a:p>
            <a:pPr rtl="0"/>
            <a:r>
              <a:rPr lang="fr-FR" dirty="0"/>
              <a:t>Pour agir avec compétence face à la situation</a:t>
            </a:r>
          </a:p>
          <a:p>
            <a:pPr rtl="0"/>
            <a:endParaRPr lang="fr-FR" dirty="0"/>
          </a:p>
          <a:p>
            <a:pPr rtl="0"/>
            <a:r>
              <a:rPr lang="fr-FR" dirty="0">
                <a:solidFill>
                  <a:srgbClr val="FF0000"/>
                </a:solidFill>
              </a:rPr>
              <a:t>Inclure </a:t>
            </a:r>
            <a:r>
              <a:rPr lang="fr-FR" dirty="0" err="1">
                <a:solidFill>
                  <a:srgbClr val="FF0000"/>
                </a:solidFill>
              </a:rPr>
              <a:t>video</a:t>
            </a:r>
            <a:r>
              <a:rPr lang="fr-FR" dirty="0">
                <a:solidFill>
                  <a:srgbClr val="FF0000"/>
                </a:solidFill>
              </a:rPr>
              <a:t> 13 bis définition</a:t>
            </a:r>
          </a:p>
        </p:txBody>
      </p:sp>
      <p:pic>
        <p:nvPicPr>
          <p:cNvPr id="17" name="Image 16">
            <a:extLst>
              <a:ext uri="{FF2B5EF4-FFF2-40B4-BE49-F238E27FC236}">
                <a16:creationId xmlns:a16="http://schemas.microsoft.com/office/drawing/2014/main" id="{DE20A9A3-0C85-B6D4-7C5A-6202E535F644}"/>
              </a:ext>
            </a:extLst>
          </p:cNvPr>
          <p:cNvPicPr>
            <a:picLocks noChangeAspect="1"/>
          </p:cNvPicPr>
          <p:nvPr/>
        </p:nvPicPr>
        <p:blipFill>
          <a:blip r:embed="rId4"/>
          <a:stretch>
            <a:fillRect/>
          </a:stretch>
        </p:blipFill>
        <p:spPr>
          <a:xfrm>
            <a:off x="840630" y="4010353"/>
            <a:ext cx="2740770" cy="2055578"/>
          </a:xfrm>
          <a:prstGeom prst="rect">
            <a:avLst/>
          </a:prstGeom>
        </p:spPr>
      </p:pic>
    </p:spTree>
    <p:extLst>
      <p:ext uri="{BB962C8B-B14F-4D97-AF65-F5344CB8AC3E}">
        <p14:creationId xmlns:p14="http://schemas.microsoft.com/office/powerpoint/2010/main" val="60433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14</a:t>
            </a:fld>
            <a:endParaRPr lang="fr-FR" dirty="0"/>
          </a:p>
        </p:txBody>
      </p:sp>
      <p:pic>
        <p:nvPicPr>
          <p:cNvPr id="7" name="Image 6" descr="Une image contenant texte, capture d’écran, diagramme, conception&#10;&#10;Description générée automatiquement">
            <a:extLst>
              <a:ext uri="{FF2B5EF4-FFF2-40B4-BE49-F238E27FC236}">
                <a16:creationId xmlns:a16="http://schemas.microsoft.com/office/drawing/2014/main" id="{9324D1BC-4A65-4A13-17CC-951D11A6FC43}"/>
              </a:ext>
            </a:extLst>
          </p:cNvPr>
          <p:cNvPicPr>
            <a:picLocks noChangeAspect="1"/>
          </p:cNvPicPr>
          <p:nvPr/>
        </p:nvPicPr>
        <p:blipFill>
          <a:blip r:embed="rId3"/>
          <a:stretch>
            <a:fillRect/>
          </a:stretch>
        </p:blipFill>
        <p:spPr>
          <a:xfrm>
            <a:off x="833140" y="1639414"/>
            <a:ext cx="5496520" cy="4020405"/>
          </a:xfrm>
          <a:prstGeom prst="rect">
            <a:avLst/>
          </a:prstGeom>
        </p:spPr>
      </p:pic>
      <p:sp>
        <p:nvSpPr>
          <p:cNvPr id="14" name="ZoneTexte 13">
            <a:extLst>
              <a:ext uri="{FF2B5EF4-FFF2-40B4-BE49-F238E27FC236}">
                <a16:creationId xmlns:a16="http://schemas.microsoft.com/office/drawing/2014/main" id="{172825CE-7EBC-A55C-43AA-9BF8A583E4F6}"/>
              </a:ext>
            </a:extLst>
          </p:cNvPr>
          <p:cNvSpPr txBox="1"/>
          <p:nvPr/>
        </p:nvSpPr>
        <p:spPr>
          <a:xfrm>
            <a:off x="1328558" y="467766"/>
            <a:ext cx="5661825" cy="338554"/>
          </a:xfrm>
          <a:prstGeom prst="rect">
            <a:avLst/>
          </a:prstGeom>
          <a:noFill/>
        </p:spPr>
        <p:txBody>
          <a:bodyPr wrap="square" rtlCol="0">
            <a:spAutoFit/>
          </a:bodyPr>
          <a:lstStyle/>
          <a:p>
            <a:r>
              <a:rPr lang="fr-FR" sz="1600" b="1" dirty="0">
                <a:solidFill>
                  <a:srgbClr val="FF0000"/>
                </a:solidFill>
              </a:rPr>
              <a:t>Insertion doc 14 les niveaux de compétences </a:t>
            </a:r>
          </a:p>
        </p:txBody>
      </p:sp>
      <p:sp>
        <p:nvSpPr>
          <p:cNvPr id="2" name="Espace réservé du texte 2">
            <a:extLst>
              <a:ext uri="{FF2B5EF4-FFF2-40B4-BE49-F238E27FC236}">
                <a16:creationId xmlns:a16="http://schemas.microsoft.com/office/drawing/2014/main" id="{B342ECEC-996B-480F-27BC-880D286A764D}"/>
              </a:ext>
            </a:extLst>
          </p:cNvPr>
          <p:cNvSpPr>
            <a:spLocks noGrp="1"/>
          </p:cNvSpPr>
          <p:nvPr>
            <p:ph type="body" idx="1"/>
          </p:nvPr>
        </p:nvSpPr>
        <p:spPr>
          <a:xfrm>
            <a:off x="8032530" y="806320"/>
            <a:ext cx="3917731" cy="5245359"/>
          </a:xfrm>
        </p:spPr>
        <p:txBody>
          <a:bodyPr rtlCol="0">
            <a:normAutofit/>
          </a:bodyPr>
          <a:lstStyle>
            <a:defPPr>
              <a:defRPr lang="fr-FR"/>
            </a:defPPr>
          </a:lstStyle>
          <a:p>
            <a:pPr rtl="0"/>
            <a:r>
              <a:rPr lang="fr-FR" sz="1600" b="1" dirty="0"/>
              <a:t>Les niveaux de compétences ?</a:t>
            </a:r>
            <a:r>
              <a:rPr lang="fr-FR" dirty="0"/>
              <a:t> </a:t>
            </a:r>
          </a:p>
          <a:p>
            <a:pPr rtl="0"/>
            <a:r>
              <a:rPr lang="fr-FR" dirty="0"/>
              <a:t>Le travail du formateur consiste donc à accompagner l’apprenant dans la construction de son raisonnement </a:t>
            </a:r>
          </a:p>
          <a:p>
            <a:pPr rtl="0"/>
            <a:r>
              <a:rPr lang="fr-FR" dirty="0"/>
              <a:t>Et selon son raisonnement, nous pouvons le classer dans l’un de ces 6 niveaux qui font tous référence à des apprenants qui sont compétents mais avec plus ou moins d’autonomie,</a:t>
            </a:r>
          </a:p>
          <a:p>
            <a:pPr rtl="0"/>
            <a:endParaRPr lang="fr-FR" dirty="0"/>
          </a:p>
          <a:p>
            <a:pPr rtl="0"/>
            <a:r>
              <a:rPr lang="fr-FR" dirty="0"/>
              <a:t>Posez vous la question de la possibilité d’avoir dans les équipes des apprenants qui restent des exécutants</a:t>
            </a:r>
          </a:p>
          <a:p>
            <a:pPr rtl="0"/>
            <a:endParaRPr lang="fr-FR" dirty="0"/>
          </a:p>
          <a:p>
            <a:pPr rtl="0"/>
            <a:r>
              <a:rPr lang="fr-FR" dirty="0"/>
              <a:t>En présentielle cette définition sera créer par le groupe pour le groupe </a:t>
            </a:r>
          </a:p>
          <a:p>
            <a:pPr rtl="0"/>
            <a:endParaRPr lang="fr-FR" dirty="0"/>
          </a:p>
        </p:txBody>
      </p:sp>
    </p:spTree>
    <p:extLst>
      <p:ext uri="{BB962C8B-B14F-4D97-AF65-F5344CB8AC3E}">
        <p14:creationId xmlns:p14="http://schemas.microsoft.com/office/powerpoint/2010/main" val="350806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15</a:t>
            </a:fld>
            <a:endParaRPr lang="fr-FR" dirty="0"/>
          </a:p>
        </p:txBody>
      </p:sp>
      <p:sp>
        <p:nvSpPr>
          <p:cNvPr id="14" name="ZoneTexte 13">
            <a:extLst>
              <a:ext uri="{FF2B5EF4-FFF2-40B4-BE49-F238E27FC236}">
                <a16:creationId xmlns:a16="http://schemas.microsoft.com/office/drawing/2014/main" id="{172825CE-7EBC-A55C-43AA-9BF8A583E4F6}"/>
              </a:ext>
            </a:extLst>
          </p:cNvPr>
          <p:cNvSpPr txBox="1"/>
          <p:nvPr/>
        </p:nvSpPr>
        <p:spPr>
          <a:xfrm>
            <a:off x="667835" y="428125"/>
            <a:ext cx="3917731" cy="338554"/>
          </a:xfrm>
          <a:prstGeom prst="rect">
            <a:avLst/>
          </a:prstGeom>
          <a:noFill/>
        </p:spPr>
        <p:txBody>
          <a:bodyPr wrap="square" rtlCol="0">
            <a:spAutoFit/>
          </a:bodyPr>
          <a:lstStyle/>
          <a:p>
            <a:r>
              <a:rPr lang="fr-FR" sz="1600" b="1" dirty="0">
                <a:solidFill>
                  <a:srgbClr val="FF0000"/>
                </a:solidFill>
              </a:rPr>
              <a:t>Insertion doc 15 pyramide de </a:t>
            </a:r>
            <a:r>
              <a:rPr lang="fr-FR" sz="1600" b="1" dirty="0" err="1">
                <a:solidFill>
                  <a:srgbClr val="FF0000"/>
                </a:solidFill>
              </a:rPr>
              <a:t>Kirt</a:t>
            </a:r>
            <a:r>
              <a:rPr lang="fr-FR" sz="1600" b="1" dirty="0">
                <a:solidFill>
                  <a:srgbClr val="FF0000"/>
                </a:solidFill>
              </a:rPr>
              <a:t> LEWIN</a:t>
            </a:r>
          </a:p>
        </p:txBody>
      </p:sp>
      <p:sp>
        <p:nvSpPr>
          <p:cNvPr id="2" name="Espace réservé du texte 2">
            <a:extLst>
              <a:ext uri="{FF2B5EF4-FFF2-40B4-BE49-F238E27FC236}">
                <a16:creationId xmlns:a16="http://schemas.microsoft.com/office/drawing/2014/main" id="{B342ECEC-996B-480F-27BC-880D286A764D}"/>
              </a:ext>
            </a:extLst>
          </p:cNvPr>
          <p:cNvSpPr>
            <a:spLocks noGrp="1"/>
          </p:cNvSpPr>
          <p:nvPr>
            <p:ph type="body" idx="1"/>
          </p:nvPr>
        </p:nvSpPr>
        <p:spPr>
          <a:xfrm>
            <a:off x="8032530" y="806320"/>
            <a:ext cx="3917731" cy="5245359"/>
          </a:xfrm>
        </p:spPr>
        <p:txBody>
          <a:bodyPr rtlCol="0">
            <a:normAutofit/>
          </a:bodyPr>
          <a:lstStyle>
            <a:defPPr>
              <a:defRPr lang="fr-FR"/>
            </a:defPPr>
          </a:lstStyle>
          <a:p>
            <a:pPr rtl="0"/>
            <a:r>
              <a:rPr lang="fr-FR" sz="1600" b="1" dirty="0"/>
              <a:t>Kurt LEWIN</a:t>
            </a:r>
          </a:p>
          <a:p>
            <a:pPr rtl="0"/>
            <a:endParaRPr lang="fr-FR" sz="1600" b="1" dirty="0"/>
          </a:p>
          <a:p>
            <a:pPr rtl="0"/>
            <a:r>
              <a:rPr lang="fr-FR" sz="1600" b="1" dirty="0"/>
              <a:t>En 1960 avait défini dans sa pyramide ce que les stagiaires pouvait retenir de ce qui lui était enseigné en fonction des canaux utilisés </a:t>
            </a:r>
          </a:p>
          <a:p>
            <a:pPr rtl="0"/>
            <a:endParaRPr lang="fr-FR" sz="1600" b="1" dirty="0"/>
          </a:p>
          <a:p>
            <a:pPr rtl="0"/>
            <a:r>
              <a:rPr lang="fr-FR" sz="1600" b="1" dirty="0"/>
              <a:t>Faites l’analyse sur vous-même de ce que vous avez reçu des autres et imaginez votre posture avec vos apprenants</a:t>
            </a:r>
          </a:p>
          <a:p>
            <a:pPr rtl="0"/>
            <a:endParaRPr lang="fr-FR" sz="1600" b="1" dirty="0"/>
          </a:p>
          <a:p>
            <a:pPr rtl="0"/>
            <a:r>
              <a:rPr lang="fr-FR" sz="1600" b="1" dirty="0"/>
              <a:t>Quelle posture pédagogique </a:t>
            </a:r>
            <a:r>
              <a:rPr lang="fr-FR" sz="1600" b="1" dirty="0" err="1"/>
              <a:t>aveez</a:t>
            </a:r>
            <a:r>
              <a:rPr lang="fr-FR" sz="1600" b="1" dirty="0"/>
              <a:t> vous envie d’adopter ? </a:t>
            </a:r>
            <a:endParaRPr lang="fr-FR" dirty="0"/>
          </a:p>
          <a:p>
            <a:pPr rtl="0"/>
            <a:endParaRPr lang="fr-FR" dirty="0"/>
          </a:p>
        </p:txBody>
      </p:sp>
      <p:pic>
        <p:nvPicPr>
          <p:cNvPr id="8" name="Image 7">
            <a:extLst>
              <a:ext uri="{FF2B5EF4-FFF2-40B4-BE49-F238E27FC236}">
                <a16:creationId xmlns:a16="http://schemas.microsoft.com/office/drawing/2014/main" id="{868B7E6B-6689-939F-B121-2585AF557558}"/>
              </a:ext>
            </a:extLst>
          </p:cNvPr>
          <p:cNvPicPr>
            <a:picLocks noChangeAspect="1"/>
          </p:cNvPicPr>
          <p:nvPr/>
        </p:nvPicPr>
        <p:blipFill rotWithShape="1">
          <a:blip r:embed="rId3"/>
          <a:srcRect l="6250" t="7648" r="63956" b="12291"/>
          <a:stretch/>
        </p:blipFill>
        <p:spPr>
          <a:xfrm>
            <a:off x="838200" y="1800711"/>
            <a:ext cx="4887311" cy="3693572"/>
          </a:xfrm>
          <a:prstGeom prst="rect">
            <a:avLst/>
          </a:prstGeom>
        </p:spPr>
      </p:pic>
    </p:spTree>
    <p:extLst>
      <p:ext uri="{BB962C8B-B14F-4D97-AF65-F5344CB8AC3E}">
        <p14:creationId xmlns:p14="http://schemas.microsoft.com/office/powerpoint/2010/main" val="3045037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D19BCA-B61F-4EA6-A1FB-CCA3BD8506FB}"/>
              </a:ext>
            </a:extLst>
          </p:cNvPr>
          <p:cNvSpPr>
            <a:spLocks noGrp="1"/>
          </p:cNvSpPr>
          <p:nvPr>
            <p:ph type="body" idx="1"/>
          </p:nvPr>
        </p:nvSpPr>
        <p:spPr>
          <a:xfrm>
            <a:off x="5919952" y="740980"/>
            <a:ext cx="4832028" cy="5980496"/>
          </a:xfrm>
        </p:spPr>
        <p:txBody>
          <a:bodyPr rtlCol="0">
            <a:normAutofit/>
          </a:bodyPr>
          <a:lstStyle>
            <a:defPPr>
              <a:defRPr lang="fr-FR"/>
            </a:defPPr>
          </a:lstStyle>
          <a:p>
            <a:pPr rtl="0"/>
            <a:r>
              <a:rPr lang="fr-FR" sz="1600" b="1" dirty="0"/>
              <a:t>Qu’est-ce que l’Approche par les Compétences ?</a:t>
            </a:r>
            <a:r>
              <a:rPr lang="fr-FR" dirty="0"/>
              <a:t> </a:t>
            </a:r>
          </a:p>
          <a:p>
            <a:pPr rtl="0"/>
            <a:r>
              <a:rPr lang="fr-FR" dirty="0"/>
              <a:t>Nous vous proposons de consulter le dictionnaire pour définir chaque mot et ainsi vous aider à mettre un sens à l’association de ces deux mots.</a:t>
            </a:r>
          </a:p>
          <a:p>
            <a:pPr rtl="0"/>
            <a:r>
              <a:rPr lang="fr-FR" b="1" dirty="0">
                <a:solidFill>
                  <a:srgbClr val="C00000"/>
                </a:solidFill>
              </a:rPr>
              <a:t>Approche </a:t>
            </a:r>
            <a:r>
              <a:rPr lang="fr-FR" dirty="0"/>
              <a:t>: nom féminin singulier : mouvement par lequel, … </a:t>
            </a:r>
          </a:p>
          <a:p>
            <a:pPr rtl="0"/>
            <a:r>
              <a:rPr lang="fr-FR" b="1" dirty="0">
                <a:solidFill>
                  <a:srgbClr val="C00000"/>
                </a:solidFill>
              </a:rPr>
              <a:t>Compétence</a:t>
            </a:r>
            <a:r>
              <a:rPr lang="fr-FR" dirty="0"/>
              <a:t> : nom féminin singulier : capacité dans une matière donnée</a:t>
            </a:r>
          </a:p>
          <a:p>
            <a:pPr rtl="0"/>
            <a:r>
              <a:rPr lang="fr-FR" dirty="0"/>
              <a:t>La compétence en formation professionnelle est définie par : </a:t>
            </a:r>
          </a:p>
          <a:p>
            <a:pPr rtl="0"/>
            <a:r>
              <a:rPr lang="fr-FR" dirty="0"/>
              <a:t>- un processus cognitif (intellectuel) précédant toute action humaine, il est donc inobservable et individuel. </a:t>
            </a:r>
          </a:p>
          <a:p>
            <a:pPr rtl="0"/>
            <a:r>
              <a:rPr lang="fr-FR" dirty="0"/>
              <a:t>L’association de ces deux mots, favorise l’entrée d’une organisation dans un mouvement de formation des personnes vers la mise en œuvre de leur situation de travail. </a:t>
            </a:r>
          </a:p>
          <a:p>
            <a:pPr rtl="0"/>
            <a:r>
              <a:rPr lang="fr-FR" dirty="0"/>
              <a:t>Il s’agit d’une véritable philosophie d’apprentissage permettant à chaque personne de résoudre des problèmes auxquels elles sont confrontées tous les jours.</a:t>
            </a:r>
          </a:p>
        </p:txBody>
      </p:sp>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dirty="0"/>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16</a:t>
            </a:fld>
            <a:endParaRPr lang="fr-FR" dirty="0"/>
          </a:p>
        </p:txBody>
      </p:sp>
      <p:pic>
        <p:nvPicPr>
          <p:cNvPr id="12" name="Image 11">
            <a:extLst>
              <a:ext uri="{FF2B5EF4-FFF2-40B4-BE49-F238E27FC236}">
                <a16:creationId xmlns:a16="http://schemas.microsoft.com/office/drawing/2014/main" id="{6C1C3730-9C3A-006C-00C1-06DE958DD1C9}"/>
              </a:ext>
            </a:extLst>
          </p:cNvPr>
          <p:cNvPicPr>
            <a:picLocks noChangeAspect="1"/>
          </p:cNvPicPr>
          <p:nvPr/>
        </p:nvPicPr>
        <p:blipFill rotWithShape="1">
          <a:blip r:embed="rId3"/>
          <a:srcRect l="-1" t="7315" r="463" b="7315"/>
          <a:stretch/>
        </p:blipFill>
        <p:spPr>
          <a:xfrm>
            <a:off x="697674" y="3132461"/>
            <a:ext cx="3785755" cy="2164630"/>
          </a:xfrm>
          <a:prstGeom prst="rect">
            <a:avLst/>
          </a:prstGeom>
        </p:spPr>
      </p:pic>
      <mc:AlternateContent xmlns:mc="http://schemas.openxmlformats.org/markup-compatibility/2006">
        <mc:Choice xmlns:am3d="http://schemas.microsoft.com/office/drawing/2017/model3d" xmlns="" Requires="am3d">
          <p:graphicFrame>
            <p:nvGraphicFramePr>
              <p:cNvPr id="13" name="Modèle 3D 12" descr="Caméra vidéo">
                <a:extLst>
                  <a:ext uri="{FF2B5EF4-FFF2-40B4-BE49-F238E27FC236}">
                    <a16:creationId xmlns:a16="http://schemas.microsoft.com/office/drawing/2014/main" id="{40FA2F86-5524-7B0D-28EE-776C6CF0B937}"/>
                  </a:ext>
                </a:extLst>
              </p:cNvPr>
              <p:cNvGraphicFramePr>
                <a:graphicFrameLocks noChangeAspect="1"/>
              </p:cNvGraphicFramePr>
              <p:nvPr>
                <p:extLst>
                  <p:ext uri="{D42A27DB-BD31-4B8C-83A1-F6EECF244321}">
                    <p14:modId xmlns:p14="http://schemas.microsoft.com/office/powerpoint/2010/main" val="724584781"/>
                  </p:ext>
                </p:extLst>
              </p:nvPr>
            </p:nvGraphicFramePr>
            <p:xfrm>
              <a:off x="2809931" y="4595814"/>
              <a:ext cx="1800911" cy="1402553"/>
            </p:xfrm>
            <a:graphic>
              <a:graphicData uri="http://schemas.microsoft.com/office/drawing/2017/model3d">
                <am3d:model3d r:embed="rId4">
                  <am3d:spPr>
                    <a:xfrm>
                      <a:off x="0" y="0"/>
                      <a:ext cx="1800911" cy="1402553"/>
                    </a:xfrm>
                    <a:prstGeom prst="rect">
                      <a:avLst/>
                    </a:prstGeom>
                  </am3d:spPr>
                  <am3d:camera>
                    <am3d:pos x="0" y="0" z="56880156"/>
                    <am3d:up dx="0" dy="36000000" dz="0"/>
                    <am3d:lookAt x="0" y="0" z="0"/>
                    <am3d:perspective fov="2700000"/>
                  </am3d:camera>
                  <am3d:trans>
                    <am3d:meterPerModelUnit n="1573662" d="1000000"/>
                    <am3d:preTrans dx="0" dy="-8794003" dz="0"/>
                    <am3d:scale>
                      <am3d:sx n="1000000" d="1000000"/>
                      <am3d:sy n="1000000" d="1000000"/>
                      <am3d:sz n="1000000" d="1000000"/>
                    </am3d:scale>
                    <am3d:rot ax="1773554" ay="2418355" az="1208771"/>
                    <am3d:postTrans dx="0" dy="0" dz="0"/>
                  </am3d:trans>
                  <am3d:raster rName="Office3DRenderer" rVer="16.0.8326">
                    <am3d:blip r:embed="rId5"/>
                  </am3d:raster>
                  <am3d:objViewport viewportSz="193369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Modèle 3D 12" descr="Caméra vidéo">
                <a:extLst>
                  <a:ext uri="{FF2B5EF4-FFF2-40B4-BE49-F238E27FC236}">
                    <a16:creationId xmlns:a16="http://schemas.microsoft.com/office/drawing/2014/main" id="{40FA2F86-5524-7B0D-28EE-776C6CF0B937}"/>
                  </a:ext>
                </a:extLst>
              </p:cNvPr>
              <p:cNvPicPr>
                <a:picLocks noGrp="1" noRot="1" noChangeAspect="1" noMove="1" noResize="1" noEditPoints="1" noAdjustHandles="1" noChangeArrowheads="1" noChangeShapeType="1" noCrop="1"/>
              </p:cNvPicPr>
              <p:nvPr/>
            </p:nvPicPr>
            <p:blipFill>
              <a:blip r:embed="rId6"/>
              <a:stretch>
                <a:fillRect/>
              </a:stretch>
            </p:blipFill>
            <p:spPr>
              <a:xfrm>
                <a:off x="2809931" y="4595814"/>
                <a:ext cx="1800911" cy="1402553"/>
              </a:xfrm>
              <a:prstGeom prst="rect">
                <a:avLst/>
              </a:prstGeom>
            </p:spPr>
          </p:pic>
        </mc:Fallback>
      </mc:AlternateContent>
      <p:sp>
        <p:nvSpPr>
          <p:cNvPr id="15" name="ZoneTexte 14">
            <a:extLst>
              <a:ext uri="{FF2B5EF4-FFF2-40B4-BE49-F238E27FC236}">
                <a16:creationId xmlns:a16="http://schemas.microsoft.com/office/drawing/2014/main" id="{11503F27-3AE9-3E09-9CDF-5171DE27EF99}"/>
              </a:ext>
            </a:extLst>
          </p:cNvPr>
          <p:cNvSpPr txBox="1"/>
          <p:nvPr/>
        </p:nvSpPr>
        <p:spPr>
          <a:xfrm>
            <a:off x="534391" y="2018056"/>
            <a:ext cx="3949038" cy="584775"/>
          </a:xfrm>
          <a:prstGeom prst="rect">
            <a:avLst/>
          </a:prstGeom>
          <a:noFill/>
        </p:spPr>
        <p:txBody>
          <a:bodyPr wrap="square" rtlCol="0">
            <a:spAutoFit/>
          </a:bodyPr>
          <a:lstStyle/>
          <a:p>
            <a:pPr rtl="0"/>
            <a:r>
              <a:rPr lang="fr-FR" sz="1600" b="1" dirty="0">
                <a:solidFill>
                  <a:srgbClr val="FF0000"/>
                </a:solidFill>
              </a:rPr>
              <a:t>Doc 16 Vidéo : « Présentation de l’APC SDIS 42 »</a:t>
            </a:r>
          </a:p>
        </p:txBody>
      </p:sp>
    </p:spTree>
    <p:extLst>
      <p:ext uri="{BB962C8B-B14F-4D97-AF65-F5344CB8AC3E}">
        <p14:creationId xmlns:p14="http://schemas.microsoft.com/office/powerpoint/2010/main" val="3948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70EFC-BBEE-A320-B554-49F24410FF68}"/>
              </a:ext>
            </a:extLst>
          </p:cNvPr>
          <p:cNvSpPr>
            <a:spLocks noGrp="1"/>
          </p:cNvSpPr>
          <p:nvPr>
            <p:ph type="title"/>
          </p:nvPr>
        </p:nvSpPr>
        <p:spPr/>
        <p:txBody>
          <a:bodyPr/>
          <a:lstStyle/>
          <a:p>
            <a:endParaRPr lang="fr-FR" dirty="0"/>
          </a:p>
        </p:txBody>
      </p:sp>
      <p:sp>
        <p:nvSpPr>
          <p:cNvPr id="3" name="Espace réservé du texte 2">
            <a:extLst>
              <a:ext uri="{FF2B5EF4-FFF2-40B4-BE49-F238E27FC236}">
                <a16:creationId xmlns:a16="http://schemas.microsoft.com/office/drawing/2014/main" id="{F8D41231-058E-6462-9EEB-3845D8B78DFC}"/>
              </a:ext>
            </a:extLst>
          </p:cNvPr>
          <p:cNvSpPr>
            <a:spLocks noGrp="1"/>
          </p:cNvSpPr>
          <p:nvPr>
            <p:ph type="body" idx="1"/>
          </p:nvPr>
        </p:nvSpPr>
        <p:spPr/>
        <p:txBody>
          <a:bodyPr/>
          <a:lstStyle/>
          <a:p>
            <a:r>
              <a:rPr lang="fr-FR" b="1" dirty="0" err="1">
                <a:solidFill>
                  <a:srgbClr val="FF0000"/>
                </a:solidFill>
              </a:rPr>
              <a:t>Video</a:t>
            </a:r>
            <a:r>
              <a:rPr lang="fr-FR" b="1" dirty="0">
                <a:solidFill>
                  <a:srgbClr val="FF0000"/>
                </a:solidFill>
              </a:rPr>
              <a:t> 24 : la zone de confort c’est quoi ?</a:t>
            </a:r>
          </a:p>
          <a:p>
            <a:r>
              <a:rPr lang="fr-FR" b="1" dirty="0">
                <a:solidFill>
                  <a:srgbClr val="FF0000"/>
                </a:solidFill>
              </a:rPr>
              <a:t>Doc 25 ZPD débriefing</a:t>
            </a:r>
          </a:p>
          <a:p>
            <a:r>
              <a:rPr lang="fr-FR" b="1" dirty="0">
                <a:solidFill>
                  <a:srgbClr val="FF0000"/>
                </a:solidFill>
              </a:rPr>
              <a:t>Doc 26 zone de confort</a:t>
            </a:r>
          </a:p>
        </p:txBody>
      </p:sp>
      <p:sp>
        <p:nvSpPr>
          <p:cNvPr id="4" name="Espace réservé de la date 3">
            <a:extLst>
              <a:ext uri="{FF2B5EF4-FFF2-40B4-BE49-F238E27FC236}">
                <a16:creationId xmlns:a16="http://schemas.microsoft.com/office/drawing/2014/main" id="{A83255BF-19E7-8859-0F37-7D5D48863C3F}"/>
              </a:ext>
            </a:extLst>
          </p:cNvPr>
          <p:cNvSpPr>
            <a:spLocks noGrp="1"/>
          </p:cNvSpPr>
          <p:nvPr>
            <p:ph type="dt" sz="half" idx="10"/>
          </p:nvPr>
        </p:nvSpPr>
        <p:spPr/>
        <p:txBody>
          <a:bodyPr/>
          <a:lstStyle/>
          <a:p>
            <a:pPr rtl="0"/>
            <a:r>
              <a:rPr lang="fr-FR"/>
              <a:t>20XX</a:t>
            </a:r>
          </a:p>
        </p:txBody>
      </p:sp>
      <p:sp>
        <p:nvSpPr>
          <p:cNvPr id="5" name="Espace réservé du pied de page 4">
            <a:extLst>
              <a:ext uri="{FF2B5EF4-FFF2-40B4-BE49-F238E27FC236}">
                <a16:creationId xmlns:a16="http://schemas.microsoft.com/office/drawing/2014/main" id="{40A9840F-315F-C73F-78C7-A85E0C19E77F}"/>
              </a:ext>
            </a:extLst>
          </p:cNvPr>
          <p:cNvSpPr>
            <a:spLocks noGrp="1"/>
          </p:cNvSpPr>
          <p:nvPr>
            <p:ph type="ftr" sz="quarter" idx="11"/>
          </p:nvPr>
        </p:nvSpPr>
        <p:spPr/>
        <p:txBody>
          <a:body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549770B1-32B4-0225-750A-8DC3FEF2B6AF}"/>
              </a:ext>
            </a:extLst>
          </p:cNvPr>
          <p:cNvSpPr>
            <a:spLocks noGrp="1"/>
          </p:cNvSpPr>
          <p:nvPr>
            <p:ph type="sldNum" sz="quarter" idx="12"/>
          </p:nvPr>
        </p:nvSpPr>
        <p:spPr/>
        <p:txBody>
          <a:bodyPr/>
          <a:lstStyle/>
          <a:p>
            <a:pPr rtl="0"/>
            <a:fld id="{A49DFD55-3C28-40EF-9E31-A92D2E4017FF}" type="slidenum">
              <a:rPr lang="fr-FR" smtClean="0"/>
              <a:pPr rtl="0"/>
              <a:t>17</a:t>
            </a:fld>
            <a:endParaRPr lang="fr-FR" dirty="0"/>
          </a:p>
        </p:txBody>
      </p:sp>
      <p:pic>
        <p:nvPicPr>
          <p:cNvPr id="8" name="Image 7">
            <a:extLst>
              <a:ext uri="{FF2B5EF4-FFF2-40B4-BE49-F238E27FC236}">
                <a16:creationId xmlns:a16="http://schemas.microsoft.com/office/drawing/2014/main" id="{1573C4B2-91EF-9083-9F86-529DE42E85D5}"/>
              </a:ext>
            </a:extLst>
          </p:cNvPr>
          <p:cNvPicPr>
            <a:picLocks noChangeAspect="1"/>
          </p:cNvPicPr>
          <p:nvPr/>
        </p:nvPicPr>
        <p:blipFill>
          <a:blip r:embed="rId2"/>
          <a:stretch>
            <a:fillRect/>
          </a:stretch>
        </p:blipFill>
        <p:spPr>
          <a:xfrm>
            <a:off x="838200" y="2260871"/>
            <a:ext cx="3776715" cy="2799805"/>
          </a:xfrm>
          <a:prstGeom prst="rect">
            <a:avLst/>
          </a:prstGeom>
        </p:spPr>
      </p:pic>
    </p:spTree>
    <p:extLst>
      <p:ext uri="{BB962C8B-B14F-4D97-AF65-F5344CB8AC3E}">
        <p14:creationId xmlns:p14="http://schemas.microsoft.com/office/powerpoint/2010/main" val="2097416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8FC28-E0BD-4387-B8BE-9965D1A57FF1}"/>
              </a:ext>
            </a:extLst>
          </p:cNvPr>
          <p:cNvSpPr>
            <a:spLocks noGrp="1"/>
          </p:cNvSpPr>
          <p:nvPr>
            <p:ph type="title"/>
          </p:nvPr>
        </p:nvSpPr>
        <p:spPr>
          <a:xfrm>
            <a:off x="559677" y="271204"/>
            <a:ext cx="10794124" cy="1470886"/>
          </a:xfrm>
        </p:spPr>
        <p:txBody>
          <a:bodyPr rtlCol="0">
            <a:normAutofit/>
          </a:bodyPr>
          <a:lstStyle>
            <a:defPPr>
              <a:defRPr lang="fr-FR"/>
            </a:defPPr>
          </a:lstStyle>
          <a:p>
            <a:pPr rtl="0"/>
            <a:r>
              <a:rPr lang="fr-FR" sz="3600" b="1" dirty="0">
                <a:solidFill>
                  <a:srgbClr val="C00000"/>
                </a:solidFill>
                <a:latin typeface="Arial" panose="020B0604020202020204" pitchFamily="34" charset="0"/>
                <a:cs typeface="Arial" panose="020B0604020202020204" pitchFamily="34" charset="0"/>
              </a:rPr>
              <a:t>Section </a:t>
            </a:r>
            <a:br>
              <a:rPr lang="fr-FR" sz="3600" b="1" dirty="0">
                <a:solidFill>
                  <a:srgbClr val="C00000"/>
                </a:solidFill>
                <a:latin typeface="Arial" panose="020B0604020202020204" pitchFamily="34" charset="0"/>
                <a:cs typeface="Arial" panose="020B0604020202020204" pitchFamily="34" charset="0"/>
              </a:rPr>
            </a:br>
            <a:r>
              <a:rPr lang="fr-FR" sz="3600" b="1" dirty="0" err="1">
                <a:solidFill>
                  <a:srgbClr val="C00000"/>
                </a:solidFill>
                <a:latin typeface="Arial" panose="020B0604020202020204" pitchFamily="34" charset="0"/>
                <a:cs typeface="Arial" panose="020B0604020202020204" pitchFamily="34" charset="0"/>
              </a:rPr>
              <a:t>L’AUTOdiagnostiC</a:t>
            </a:r>
            <a:endParaRPr lang="fr-FR" sz="3600" b="1" dirty="0">
              <a:solidFill>
                <a:srgbClr val="C00000"/>
              </a:solidFill>
              <a:latin typeface="Arial" panose="020B06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FED19BCA-B61F-4EA6-A1FB-CCA3BD8506FB}"/>
              </a:ext>
            </a:extLst>
          </p:cNvPr>
          <p:cNvSpPr>
            <a:spLocks noGrp="1"/>
          </p:cNvSpPr>
          <p:nvPr>
            <p:ph type="body" idx="1"/>
          </p:nvPr>
        </p:nvSpPr>
        <p:spPr>
          <a:xfrm>
            <a:off x="5480504" y="1629542"/>
            <a:ext cx="6260192" cy="4210426"/>
          </a:xfrm>
        </p:spPr>
        <p:txBody>
          <a:bodyPr rtlCol="0">
            <a:normAutofit/>
          </a:bodyPr>
          <a:lstStyle>
            <a:defPPr>
              <a:defRPr lang="fr-FR"/>
            </a:defPPr>
          </a:lstStyle>
          <a:p>
            <a:pPr rtl="0"/>
            <a:endParaRPr lang="fr-FR" dirty="0"/>
          </a:p>
          <a:p>
            <a:pPr rtl="0"/>
            <a:endParaRPr lang="fr-FR" dirty="0"/>
          </a:p>
          <a:p>
            <a:pPr rtl="0"/>
            <a:endParaRPr lang="fr-FR" dirty="0"/>
          </a:p>
          <a:p>
            <a:pPr rtl="0"/>
            <a:endParaRPr lang="fr-FR" dirty="0"/>
          </a:p>
        </p:txBody>
      </p:sp>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18</a:t>
            </a:fld>
            <a:endParaRPr lang="fr-FR" dirty="0"/>
          </a:p>
        </p:txBody>
      </p:sp>
      <p:sp>
        <p:nvSpPr>
          <p:cNvPr id="7" name="Espace réservé du texte 2">
            <a:extLst>
              <a:ext uri="{FF2B5EF4-FFF2-40B4-BE49-F238E27FC236}">
                <a16:creationId xmlns:a16="http://schemas.microsoft.com/office/drawing/2014/main" id="{8FD7863D-2D1F-1822-F6D2-89A958A970ED}"/>
              </a:ext>
            </a:extLst>
          </p:cNvPr>
          <p:cNvSpPr txBox="1">
            <a:spLocks/>
          </p:cNvSpPr>
          <p:nvPr/>
        </p:nvSpPr>
        <p:spPr>
          <a:xfrm>
            <a:off x="6597868" y="1781942"/>
            <a:ext cx="5295227" cy="4210426"/>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dirty="0"/>
              <a:t>Après des années de Pédagogie par Objectif, le législateur sous l’égide du CNFPT, l’ENSOSP et l’ECASC à choisi d’introduire l’approche par les compétences largement basée sur l’autodiagnostic accompagné</a:t>
            </a:r>
          </a:p>
          <a:p>
            <a:endParaRPr lang="fr-FR" dirty="0"/>
          </a:p>
          <a:p>
            <a:r>
              <a:rPr lang="fr-FR" dirty="0"/>
              <a:t>Il s’agissait d’en finir avec les débriefing destructeurs, qui duraient trop longtemps et de favoriser l’autoévaluation des apprenants qui pourront continuer à la faire lorsque vous ne serez plus là pour les accompagner.</a:t>
            </a:r>
          </a:p>
          <a:p>
            <a:endParaRPr lang="fr-FR" dirty="0"/>
          </a:p>
          <a:p>
            <a:r>
              <a:rPr lang="fr-FR" dirty="0"/>
              <a:t>Cette démarche s’inscrit dans l’</a:t>
            </a:r>
            <a:r>
              <a:rPr lang="fr-FR" dirty="0" err="1"/>
              <a:t>autoconstruction</a:t>
            </a:r>
            <a:r>
              <a:rPr lang="fr-FR" dirty="0"/>
              <a:t> du parcours de professionnalisation</a:t>
            </a:r>
          </a:p>
          <a:p>
            <a:endParaRPr lang="fr-FR" dirty="0"/>
          </a:p>
          <a:p>
            <a:r>
              <a:rPr lang="fr-FR" b="1" dirty="0">
                <a:solidFill>
                  <a:srgbClr val="FF0000"/>
                </a:solidFill>
              </a:rPr>
              <a:t>Inclure le doc 17 ECASC ABC de l’autoévaluation</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074564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8FC28-E0BD-4387-B8BE-9965D1A57FF1}"/>
              </a:ext>
            </a:extLst>
          </p:cNvPr>
          <p:cNvSpPr>
            <a:spLocks noGrp="1"/>
          </p:cNvSpPr>
          <p:nvPr>
            <p:ph type="title"/>
          </p:nvPr>
        </p:nvSpPr>
        <p:spPr>
          <a:xfrm>
            <a:off x="5476875" y="271204"/>
            <a:ext cx="5876925" cy="1204912"/>
          </a:xfrm>
        </p:spPr>
        <p:txBody>
          <a:bodyPr rtlCol="0">
            <a:normAutofit/>
          </a:bodyPr>
          <a:lstStyle>
            <a:defPPr>
              <a:defRPr lang="fr-FR"/>
            </a:defPPr>
          </a:lstStyle>
          <a:p>
            <a:pPr rtl="0"/>
            <a:r>
              <a:rPr lang="fr-FR" sz="3200" b="1" dirty="0" err="1">
                <a:solidFill>
                  <a:srgbClr val="C00000"/>
                </a:solidFill>
              </a:rPr>
              <a:t>L’AUTOdiagnostiC</a:t>
            </a:r>
            <a:endParaRPr lang="fr-FR" sz="3200" b="1" dirty="0">
              <a:solidFill>
                <a:srgbClr val="C00000"/>
              </a:solidFill>
            </a:endParaRPr>
          </a:p>
        </p:txBody>
      </p:sp>
      <p:sp>
        <p:nvSpPr>
          <p:cNvPr id="3" name="Espace réservé du texte 2">
            <a:extLst>
              <a:ext uri="{FF2B5EF4-FFF2-40B4-BE49-F238E27FC236}">
                <a16:creationId xmlns:a16="http://schemas.microsoft.com/office/drawing/2014/main" id="{FED19BCA-B61F-4EA6-A1FB-CCA3BD8506FB}"/>
              </a:ext>
            </a:extLst>
          </p:cNvPr>
          <p:cNvSpPr>
            <a:spLocks noGrp="1"/>
          </p:cNvSpPr>
          <p:nvPr>
            <p:ph type="body" idx="1"/>
          </p:nvPr>
        </p:nvSpPr>
        <p:spPr>
          <a:xfrm>
            <a:off x="5480504" y="1629542"/>
            <a:ext cx="6260192" cy="4210426"/>
          </a:xfrm>
        </p:spPr>
        <p:txBody>
          <a:bodyPr rtlCol="0">
            <a:normAutofit fontScale="92500" lnSpcReduction="10000"/>
          </a:bodyPr>
          <a:lstStyle>
            <a:defPPr>
              <a:defRPr lang="fr-FR"/>
            </a:defPPr>
          </a:lstStyle>
          <a:p>
            <a:pPr rtl="0"/>
            <a:r>
              <a:rPr lang="fr-FR" dirty="0"/>
              <a:t>L’autodiagnostique est une compétence à développer. C’est un processus intellectuel en œuvre dès que l’être humain est en action. Le contrôle de l’évaluation de ses actions lui permette de repartir vers un cycle de régulation des actions. Il analyse et décide de la suite à donner.</a:t>
            </a:r>
          </a:p>
          <a:p>
            <a:pPr rtl="0"/>
            <a:r>
              <a:rPr lang="fr-FR" dirty="0"/>
              <a:t>Il s’agit donc d’un processus intégré en chacun d’entre nous, qui la plupart du temps se bloque lorsque nous le formalisons sous la forme d’un « débriefing ». </a:t>
            </a:r>
          </a:p>
          <a:p>
            <a:pPr rtl="0"/>
            <a:r>
              <a:rPr lang="fr-FR" dirty="0"/>
              <a:t>En effet, dans un « débriefing », les enjeux ressentis par le stagiaire (réussite, compréhension du fonctionnement du formateur…) sont prioritairement activés.</a:t>
            </a:r>
          </a:p>
          <a:p>
            <a:pPr rtl="0"/>
            <a:r>
              <a:rPr lang="fr-FR" dirty="0"/>
              <a:t>Dans le cadre de la formation professionnelle, des sapeurs-pompiers, la construction et le développement des compétences s’effectuent à travers un parcours de professionnalisation coconçu par le binôme formateur-accompagnateur/apprenant</a:t>
            </a:r>
          </a:p>
          <a:p>
            <a:pPr rtl="0"/>
            <a:r>
              <a:rPr lang="fr-FR" dirty="0"/>
              <a:t>Les mises en situation professionnelle permettent à chaque apprenant de mobiliser ses ressources cognitives et émotionnelles. Toutes ces situations doivent impérativement être suivies de temps de réflexion. Ce temps de réflexion appelé « autodiagnostique » peut ou non  être  accompagné par un formateur-accompagnateur en fonction du degré d’autonomie de l’apprenant dans cet exercice.</a:t>
            </a:r>
          </a:p>
          <a:p>
            <a:pPr rtl="0"/>
            <a:endParaRPr lang="fr-FR" dirty="0"/>
          </a:p>
          <a:p>
            <a:pPr rtl="0"/>
            <a:endParaRPr lang="fr-FR" dirty="0"/>
          </a:p>
          <a:p>
            <a:pPr rtl="0"/>
            <a:endParaRPr lang="fr-FR" dirty="0"/>
          </a:p>
          <a:p>
            <a:pPr rtl="0"/>
            <a:endParaRPr lang="fr-FR" dirty="0"/>
          </a:p>
        </p:txBody>
      </p:sp>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19</a:t>
            </a:fld>
            <a:endParaRPr lang="fr-FR" dirty="0"/>
          </a:p>
        </p:txBody>
      </p:sp>
    </p:spTree>
    <p:extLst>
      <p:ext uri="{BB962C8B-B14F-4D97-AF65-F5344CB8AC3E}">
        <p14:creationId xmlns:p14="http://schemas.microsoft.com/office/powerpoint/2010/main" val="409633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32524-429F-CC2A-1D87-EFB6CE4D6853}"/>
              </a:ext>
            </a:extLst>
          </p:cNvPr>
          <p:cNvSpPr>
            <a:spLocks noGrp="1"/>
          </p:cNvSpPr>
          <p:nvPr>
            <p:ph type="title"/>
          </p:nvPr>
        </p:nvSpPr>
        <p:spPr>
          <a:xfrm>
            <a:off x="308740" y="136525"/>
            <a:ext cx="7353301" cy="2322896"/>
          </a:xfrm>
        </p:spPr>
        <p:txBody>
          <a:bodyPr>
            <a:noAutofit/>
          </a:bodyPr>
          <a:lstStyle/>
          <a:p>
            <a:r>
              <a:rPr lang="fr-FR" sz="7200" dirty="0"/>
              <a:t>Cours 2  </a:t>
            </a:r>
            <a:br>
              <a:rPr lang="fr-FR" sz="7200" dirty="0"/>
            </a:br>
            <a:r>
              <a:rPr lang="fr-FR" sz="7200" dirty="0"/>
              <a:t>à créer </a:t>
            </a:r>
          </a:p>
        </p:txBody>
      </p:sp>
      <p:sp>
        <p:nvSpPr>
          <p:cNvPr id="3" name="Espace réservé du contenu 2">
            <a:extLst>
              <a:ext uri="{FF2B5EF4-FFF2-40B4-BE49-F238E27FC236}">
                <a16:creationId xmlns:a16="http://schemas.microsoft.com/office/drawing/2014/main" id="{890597DF-9968-B61B-176B-981B4970363A}"/>
              </a:ext>
            </a:extLst>
          </p:cNvPr>
          <p:cNvSpPr>
            <a:spLocks noGrp="1"/>
          </p:cNvSpPr>
          <p:nvPr>
            <p:ph idx="1"/>
          </p:nvPr>
        </p:nvSpPr>
        <p:spPr>
          <a:xfrm>
            <a:off x="204953" y="2924175"/>
            <a:ext cx="7015654" cy="2519363"/>
          </a:xfrm>
        </p:spPr>
        <p:txBody>
          <a:bodyPr>
            <a:noAutofit/>
          </a:bodyPr>
          <a:lstStyle/>
          <a:p>
            <a:r>
              <a:rPr lang="fr-FR" sz="3600" dirty="0">
                <a:solidFill>
                  <a:srgbClr val="FF0000"/>
                </a:solidFill>
                <a:latin typeface="Arial" panose="020B0604020202020204" pitchFamily="34" charset="0"/>
                <a:cs typeface="Arial" panose="020B0604020202020204" pitchFamily="34" charset="0"/>
              </a:rPr>
              <a:t>SDIS63-Evaluation ACPRO </a:t>
            </a:r>
          </a:p>
          <a:p>
            <a:r>
              <a:rPr lang="fr-FR" sz="2000" dirty="0">
                <a:solidFill>
                  <a:srgbClr val="FF0000"/>
                </a:solidFill>
              </a:rPr>
              <a:t>Insérer Doc 2 FICHE AUTOEVALUATION ACCOMPAGNEE J3</a:t>
            </a:r>
          </a:p>
        </p:txBody>
      </p:sp>
      <p:sp>
        <p:nvSpPr>
          <p:cNvPr id="4" name="Espace réservé de la date 3">
            <a:extLst>
              <a:ext uri="{FF2B5EF4-FFF2-40B4-BE49-F238E27FC236}">
                <a16:creationId xmlns:a16="http://schemas.microsoft.com/office/drawing/2014/main" id="{057AF06C-C5B1-1EA8-CC94-874F6175F581}"/>
              </a:ext>
            </a:extLst>
          </p:cNvPr>
          <p:cNvSpPr>
            <a:spLocks noGrp="1"/>
          </p:cNvSpPr>
          <p:nvPr>
            <p:ph type="dt" sz="half" idx="10"/>
          </p:nvPr>
        </p:nvSpPr>
        <p:spPr/>
        <p:txBody>
          <a:bodyPr/>
          <a:lstStyle/>
          <a:p>
            <a:pPr rtl="0"/>
            <a:r>
              <a:rPr lang="fr-FR"/>
              <a:t>20XX</a:t>
            </a:r>
          </a:p>
        </p:txBody>
      </p:sp>
      <p:sp>
        <p:nvSpPr>
          <p:cNvPr id="5" name="Espace réservé du pied de page 4">
            <a:extLst>
              <a:ext uri="{FF2B5EF4-FFF2-40B4-BE49-F238E27FC236}">
                <a16:creationId xmlns:a16="http://schemas.microsoft.com/office/drawing/2014/main" id="{E2E9E38F-1BDC-4B2D-C64C-50966652D4D0}"/>
              </a:ext>
            </a:extLst>
          </p:cNvPr>
          <p:cNvSpPr>
            <a:spLocks noGrp="1"/>
          </p:cNvSpPr>
          <p:nvPr>
            <p:ph type="ftr" sz="quarter" idx="11"/>
          </p:nvPr>
        </p:nvSpPr>
        <p:spPr/>
        <p:txBody>
          <a:body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CB80D621-865D-EB6D-6B15-9569B6E8EB90}"/>
              </a:ext>
            </a:extLst>
          </p:cNvPr>
          <p:cNvSpPr>
            <a:spLocks noGrp="1"/>
          </p:cNvSpPr>
          <p:nvPr>
            <p:ph type="sldNum" sz="quarter" idx="12"/>
          </p:nvPr>
        </p:nvSpPr>
        <p:spPr/>
        <p:txBody>
          <a:bodyPr/>
          <a:lstStyle/>
          <a:p>
            <a:pPr rtl="0"/>
            <a:fld id="{A49DFD55-3C28-40EF-9E31-A92D2E4017FF}" type="slidenum">
              <a:rPr lang="fr-FR" smtClean="0"/>
              <a:pPr rtl="0"/>
              <a:t>2</a:t>
            </a:fld>
            <a:endParaRPr lang="fr-FR" dirty="0"/>
          </a:p>
        </p:txBody>
      </p:sp>
    </p:spTree>
    <p:extLst>
      <p:ext uri="{BB962C8B-B14F-4D97-AF65-F5344CB8AC3E}">
        <p14:creationId xmlns:p14="http://schemas.microsoft.com/office/powerpoint/2010/main" val="359411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8FC28-E0BD-4387-B8BE-9965D1A57FF1}"/>
              </a:ext>
            </a:extLst>
          </p:cNvPr>
          <p:cNvSpPr>
            <a:spLocks noGrp="1"/>
          </p:cNvSpPr>
          <p:nvPr>
            <p:ph type="title"/>
          </p:nvPr>
        </p:nvSpPr>
        <p:spPr>
          <a:xfrm>
            <a:off x="693684" y="212834"/>
            <a:ext cx="11498316" cy="1263281"/>
          </a:xfrm>
        </p:spPr>
        <p:txBody>
          <a:bodyPr rtlCol="0">
            <a:normAutofit/>
          </a:bodyPr>
          <a:lstStyle>
            <a:defPPr>
              <a:defRPr lang="fr-FR"/>
            </a:defPPr>
          </a:lstStyle>
          <a:p>
            <a:pPr rtl="0"/>
            <a:r>
              <a:rPr lang="fr-FR" sz="3600" b="1" dirty="0">
                <a:solidFill>
                  <a:srgbClr val="C00000"/>
                </a:solidFill>
                <a:latin typeface="Arial" panose="020B0604020202020204" pitchFamily="34" charset="0"/>
                <a:cs typeface="Arial" panose="020B0604020202020204" pitchFamily="34" charset="0"/>
              </a:rPr>
              <a:t>SECTION</a:t>
            </a:r>
            <a:br>
              <a:rPr lang="fr-FR" sz="3600" b="1" dirty="0">
                <a:solidFill>
                  <a:srgbClr val="C00000"/>
                </a:solidFill>
                <a:latin typeface="Arial" panose="020B0604020202020204" pitchFamily="34" charset="0"/>
                <a:cs typeface="Arial" panose="020B0604020202020204" pitchFamily="34" charset="0"/>
              </a:rPr>
            </a:br>
            <a:r>
              <a:rPr lang="fr-FR" sz="3600" b="1" dirty="0">
                <a:solidFill>
                  <a:srgbClr val="C00000"/>
                </a:solidFill>
                <a:latin typeface="Arial" panose="020B0604020202020204" pitchFamily="34" charset="0"/>
                <a:cs typeface="Arial" panose="020B0604020202020204" pitchFamily="34" charset="0"/>
              </a:rPr>
              <a:t>PARCOURS DE FORMATION D’UN SP</a:t>
            </a:r>
          </a:p>
        </p:txBody>
      </p:sp>
      <p:sp>
        <p:nvSpPr>
          <p:cNvPr id="3" name="Espace réservé du texte 2">
            <a:extLst>
              <a:ext uri="{FF2B5EF4-FFF2-40B4-BE49-F238E27FC236}">
                <a16:creationId xmlns:a16="http://schemas.microsoft.com/office/drawing/2014/main" id="{FED19BCA-B61F-4EA6-A1FB-CCA3BD8506FB}"/>
              </a:ext>
            </a:extLst>
          </p:cNvPr>
          <p:cNvSpPr>
            <a:spLocks noGrp="1"/>
          </p:cNvSpPr>
          <p:nvPr>
            <p:ph type="body" idx="1"/>
          </p:nvPr>
        </p:nvSpPr>
        <p:spPr>
          <a:xfrm>
            <a:off x="5554819" y="2267216"/>
            <a:ext cx="5197161" cy="2323567"/>
          </a:xfrm>
        </p:spPr>
        <p:txBody>
          <a:bodyPr rtlCol="0">
            <a:normAutofit/>
          </a:bodyPr>
          <a:lstStyle>
            <a:defPPr>
              <a:defRPr lang="fr-FR"/>
            </a:defPPr>
          </a:lstStyle>
          <a:p>
            <a:pPr rtl="0"/>
            <a:endParaRPr lang="fr-FR" dirty="0"/>
          </a:p>
        </p:txBody>
      </p:sp>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20</a:t>
            </a:fld>
            <a:endParaRPr lang="fr-FR" dirty="0"/>
          </a:p>
        </p:txBody>
      </p:sp>
    </p:spTree>
    <p:extLst>
      <p:ext uri="{BB962C8B-B14F-4D97-AF65-F5344CB8AC3E}">
        <p14:creationId xmlns:p14="http://schemas.microsoft.com/office/powerpoint/2010/main" val="403569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8FC28-E0BD-4387-B8BE-9965D1A57FF1}"/>
              </a:ext>
            </a:extLst>
          </p:cNvPr>
          <p:cNvSpPr>
            <a:spLocks noGrp="1"/>
          </p:cNvSpPr>
          <p:nvPr>
            <p:ph type="title"/>
          </p:nvPr>
        </p:nvSpPr>
        <p:spPr>
          <a:xfrm>
            <a:off x="126125" y="271204"/>
            <a:ext cx="11227676" cy="1358814"/>
          </a:xfrm>
        </p:spPr>
        <p:txBody>
          <a:bodyPr rtlCol="0">
            <a:normAutofit/>
          </a:bodyPr>
          <a:lstStyle>
            <a:defPPr>
              <a:defRPr lang="fr-FR"/>
            </a:defPPr>
          </a:lstStyle>
          <a:p>
            <a:pPr rtl="0"/>
            <a:r>
              <a:rPr lang="fr-FR" sz="3600" b="1" dirty="0">
                <a:solidFill>
                  <a:srgbClr val="C00000"/>
                </a:solidFill>
                <a:latin typeface="Arial" panose="020B0604020202020204" pitchFamily="34" charset="0"/>
                <a:cs typeface="Arial" panose="020B0604020202020204" pitchFamily="34" charset="0"/>
              </a:rPr>
              <a:t>SECTION</a:t>
            </a:r>
            <a:br>
              <a:rPr lang="fr-FR" sz="3600" b="1" dirty="0">
                <a:solidFill>
                  <a:srgbClr val="C00000"/>
                </a:solidFill>
                <a:latin typeface="Arial" panose="020B0604020202020204" pitchFamily="34" charset="0"/>
                <a:cs typeface="Arial" panose="020B0604020202020204" pitchFamily="34" charset="0"/>
              </a:rPr>
            </a:br>
            <a:r>
              <a:rPr lang="fr-FR" sz="3600" b="1" dirty="0">
                <a:solidFill>
                  <a:srgbClr val="C00000"/>
                </a:solidFill>
                <a:latin typeface="Arial" panose="020B0604020202020204" pitchFamily="34" charset="0"/>
                <a:cs typeface="Arial" panose="020B0604020202020204" pitchFamily="34" charset="0"/>
              </a:rPr>
              <a:t>APP, MSP, debriefing</a:t>
            </a:r>
          </a:p>
        </p:txBody>
      </p:sp>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21</a:t>
            </a:fld>
            <a:endParaRPr lang="fr-FR" dirty="0"/>
          </a:p>
        </p:txBody>
      </p:sp>
      <p:sp>
        <p:nvSpPr>
          <p:cNvPr id="3" name="Espace réservé du texte 2">
            <a:extLst>
              <a:ext uri="{FF2B5EF4-FFF2-40B4-BE49-F238E27FC236}">
                <a16:creationId xmlns:a16="http://schemas.microsoft.com/office/drawing/2014/main" id="{D60AE97D-77FE-C5C5-0642-60C992BBD8B9}"/>
              </a:ext>
            </a:extLst>
          </p:cNvPr>
          <p:cNvSpPr txBox="1">
            <a:spLocks/>
          </p:cNvSpPr>
          <p:nvPr/>
        </p:nvSpPr>
        <p:spPr>
          <a:xfrm>
            <a:off x="6597868" y="2459420"/>
            <a:ext cx="5295227" cy="3532947"/>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pPr algn="just"/>
            <a:r>
              <a:rPr lang="fr-FR" dirty="0"/>
              <a:t>La seconde partie de la démarche de l’arrêté du 4 octobre 2017 a été de baser l’ensemble des formations sur 70% de MSP et 30% d’APP, les APP restant dans la démarches de PPO,</a:t>
            </a:r>
          </a:p>
          <a:p>
            <a:pPr algn="just"/>
            <a:r>
              <a:rPr lang="fr-FR" dirty="0"/>
              <a:t>Les APP (</a:t>
            </a:r>
            <a:r>
              <a:rPr lang="fr-FR" dirty="0">
                <a:solidFill>
                  <a:srgbClr val="0000FF"/>
                </a:solidFill>
              </a:rPr>
              <a:t>ateliers pédagogiques personnalisés</a:t>
            </a:r>
            <a:r>
              <a:rPr lang="fr-FR" dirty="0"/>
              <a:t>) ont pour ambition de faire monter en compétences les apprenants, les MSP (</a:t>
            </a:r>
            <a:r>
              <a:rPr lang="fr-FR" dirty="0">
                <a:solidFill>
                  <a:srgbClr val="0000FF"/>
                </a:solidFill>
              </a:rPr>
              <a:t>mises en situation professionnelles</a:t>
            </a:r>
            <a:r>
              <a:rPr lang="fr-FR" dirty="0"/>
              <a:t>) servent à évaluer les apprenants mais surtout à ceux-ci de s’entrainer dans des mises en situation qui deviennent de plus en plus complexes au fil de la formation</a:t>
            </a:r>
          </a:p>
          <a:p>
            <a:pPr algn="just"/>
            <a:r>
              <a:rPr lang="fr-FR" dirty="0"/>
              <a:t>Charge au formateur de favoriser la sortie de la zone de confort </a:t>
            </a:r>
          </a:p>
          <a:p>
            <a:pPr algn="just"/>
            <a:r>
              <a:rPr lang="fr-FR" dirty="0"/>
              <a:t>Cette démarche s’inscrit dans l’</a:t>
            </a:r>
            <a:r>
              <a:rPr lang="fr-FR" dirty="0" err="1"/>
              <a:t>autoconstruction</a:t>
            </a:r>
            <a:r>
              <a:rPr lang="fr-FR" dirty="0"/>
              <a:t> du parcours de professionnalisation</a:t>
            </a:r>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741952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22</a:t>
            </a:fld>
            <a:endParaRPr lang="fr-FR" dirty="0"/>
          </a:p>
        </p:txBody>
      </p:sp>
      <p:pic>
        <p:nvPicPr>
          <p:cNvPr id="10" name="Image 9">
            <a:extLst>
              <a:ext uri="{FF2B5EF4-FFF2-40B4-BE49-F238E27FC236}">
                <a16:creationId xmlns:a16="http://schemas.microsoft.com/office/drawing/2014/main" id="{853FF333-8566-2B58-53A6-862D6F866F24}"/>
              </a:ext>
            </a:extLst>
          </p:cNvPr>
          <p:cNvPicPr>
            <a:picLocks noChangeAspect="1"/>
          </p:cNvPicPr>
          <p:nvPr/>
        </p:nvPicPr>
        <p:blipFill rotWithShape="1">
          <a:blip r:embed="rId3"/>
          <a:srcRect l="250" t="12400" r="68688" b="22000"/>
          <a:stretch/>
        </p:blipFill>
        <p:spPr>
          <a:xfrm>
            <a:off x="956143" y="1984373"/>
            <a:ext cx="4180399" cy="2889254"/>
          </a:xfrm>
          <a:prstGeom prst="rect">
            <a:avLst/>
          </a:prstGeom>
        </p:spPr>
      </p:pic>
      <p:sp>
        <p:nvSpPr>
          <p:cNvPr id="3" name="Espace réservé du texte 2">
            <a:extLst>
              <a:ext uri="{FF2B5EF4-FFF2-40B4-BE49-F238E27FC236}">
                <a16:creationId xmlns:a16="http://schemas.microsoft.com/office/drawing/2014/main" id="{D60AE97D-77FE-C5C5-0642-60C992BBD8B9}"/>
              </a:ext>
            </a:extLst>
          </p:cNvPr>
          <p:cNvSpPr txBox="1">
            <a:spLocks/>
          </p:cNvSpPr>
          <p:nvPr/>
        </p:nvSpPr>
        <p:spPr>
          <a:xfrm>
            <a:off x="6597868" y="2459420"/>
            <a:ext cx="5295227" cy="3532947"/>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dirty="0"/>
              <a:t>Le centre de formation du SDIS 13 vous dit comment construire vos MSP</a:t>
            </a:r>
          </a:p>
          <a:p>
            <a:endParaRPr lang="fr-FR" dirty="0"/>
          </a:p>
          <a:p>
            <a:r>
              <a:rPr lang="fr-FR" dirty="0">
                <a:solidFill>
                  <a:srgbClr val="FF0000"/>
                </a:solidFill>
              </a:rPr>
              <a:t>Doc 19 </a:t>
            </a:r>
            <a:r>
              <a:rPr lang="fr-FR" dirty="0" err="1">
                <a:solidFill>
                  <a:srgbClr val="FF0000"/>
                </a:solidFill>
              </a:rPr>
              <a:t>video</a:t>
            </a:r>
            <a:r>
              <a:rPr lang="fr-FR" dirty="0">
                <a:solidFill>
                  <a:srgbClr val="FF0000"/>
                </a:solidFill>
              </a:rPr>
              <a:t> MSP SDIS 13</a:t>
            </a:r>
          </a:p>
          <a:p>
            <a:r>
              <a:rPr lang="fr-FR" dirty="0">
                <a:solidFill>
                  <a:srgbClr val="FF0000"/>
                </a:solidFill>
              </a:rPr>
              <a:t>Doc 19 bis anatomie d’une situation d’apprentissage</a:t>
            </a:r>
          </a:p>
          <a:p>
            <a:endParaRPr lang="fr-FR" dirty="0">
              <a:solidFill>
                <a:srgbClr val="FF0000"/>
              </a:solidFill>
            </a:endParaRPr>
          </a:p>
          <a:p>
            <a:endParaRPr lang="fr-FR" dirty="0"/>
          </a:p>
          <a:p>
            <a:endParaRPr lang="fr-FR" dirty="0"/>
          </a:p>
          <a:p>
            <a:endParaRPr lang="fr-FR" dirty="0"/>
          </a:p>
        </p:txBody>
      </p:sp>
    </p:spTree>
    <p:extLst>
      <p:ext uri="{BB962C8B-B14F-4D97-AF65-F5344CB8AC3E}">
        <p14:creationId xmlns:p14="http://schemas.microsoft.com/office/powerpoint/2010/main" val="368145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D04978C-A70C-A359-92CE-719DC2E421C9}"/>
              </a:ext>
            </a:extLst>
          </p:cNvPr>
          <p:cNvSpPr>
            <a:spLocks noGrp="1"/>
          </p:cNvSpPr>
          <p:nvPr>
            <p:ph type="body" idx="1"/>
          </p:nvPr>
        </p:nvSpPr>
        <p:spPr>
          <a:xfrm>
            <a:off x="5786976" y="1649094"/>
            <a:ext cx="5111750" cy="2668464"/>
          </a:xfrm>
        </p:spPr>
        <p:txBody>
          <a:bodyPr>
            <a:normAutofit/>
          </a:bodyPr>
          <a:lstStyle/>
          <a:p>
            <a:r>
              <a:rPr lang="fr-FR" dirty="0"/>
              <a:t>A l’issue de la MSP, le formateur animera un débriefing qui permettra à l’apprenant de s’autoévaluer </a:t>
            </a:r>
          </a:p>
          <a:p>
            <a:r>
              <a:rPr lang="fr-FR" dirty="0"/>
              <a:t>Le SDIS 83 vous propose un déroulement </a:t>
            </a:r>
          </a:p>
          <a:p>
            <a:endParaRPr lang="fr-FR" dirty="0"/>
          </a:p>
          <a:p>
            <a:r>
              <a:rPr lang="fr-FR" dirty="0">
                <a:solidFill>
                  <a:srgbClr val="FF0000"/>
                </a:solidFill>
              </a:rPr>
              <a:t>Doc 20 les étapes du débriefing</a:t>
            </a:r>
          </a:p>
          <a:p>
            <a:r>
              <a:rPr lang="fr-FR" dirty="0">
                <a:solidFill>
                  <a:srgbClr val="FF0000"/>
                </a:solidFill>
              </a:rPr>
              <a:t>Doc 20 bis organisation d’une MSP</a:t>
            </a:r>
          </a:p>
          <a:p>
            <a:r>
              <a:rPr lang="fr-FR" dirty="0">
                <a:solidFill>
                  <a:srgbClr val="FF0000"/>
                </a:solidFill>
              </a:rPr>
              <a:t>Doc 21  vidéo le ressenti des stagiaires</a:t>
            </a:r>
          </a:p>
          <a:p>
            <a:r>
              <a:rPr lang="fr-FR" dirty="0">
                <a:solidFill>
                  <a:srgbClr val="FF0000"/>
                </a:solidFill>
              </a:rPr>
              <a:t>Doc 22 vidéo le ressenti des formateurs </a:t>
            </a:r>
          </a:p>
          <a:p>
            <a:endParaRPr lang="fr-FR" dirty="0">
              <a:solidFill>
                <a:srgbClr val="FF0000"/>
              </a:solidFill>
            </a:endParaRPr>
          </a:p>
          <a:p>
            <a:endParaRPr lang="fr-FR" dirty="0">
              <a:solidFill>
                <a:srgbClr val="FF0000"/>
              </a:solidFill>
            </a:endParaRPr>
          </a:p>
        </p:txBody>
      </p:sp>
      <p:sp>
        <p:nvSpPr>
          <p:cNvPr id="4" name="Espace réservé de la date 3">
            <a:extLst>
              <a:ext uri="{FF2B5EF4-FFF2-40B4-BE49-F238E27FC236}">
                <a16:creationId xmlns:a16="http://schemas.microsoft.com/office/drawing/2014/main" id="{B9CAA6B7-A466-56FB-29F4-13E86666AE2E}"/>
              </a:ext>
            </a:extLst>
          </p:cNvPr>
          <p:cNvSpPr>
            <a:spLocks noGrp="1"/>
          </p:cNvSpPr>
          <p:nvPr>
            <p:ph type="dt" sz="half" idx="10"/>
          </p:nvPr>
        </p:nvSpPr>
        <p:spPr/>
        <p:txBody>
          <a:bodyPr/>
          <a:lstStyle/>
          <a:p>
            <a:pPr rtl="0"/>
            <a:r>
              <a:rPr lang="fr-FR"/>
              <a:t>20XX</a:t>
            </a:r>
          </a:p>
        </p:txBody>
      </p:sp>
      <p:sp>
        <p:nvSpPr>
          <p:cNvPr id="5" name="Espace réservé du pied de page 4">
            <a:extLst>
              <a:ext uri="{FF2B5EF4-FFF2-40B4-BE49-F238E27FC236}">
                <a16:creationId xmlns:a16="http://schemas.microsoft.com/office/drawing/2014/main" id="{3DF8BA19-0AC9-EB13-F121-0D11A2E3092D}"/>
              </a:ext>
            </a:extLst>
          </p:cNvPr>
          <p:cNvSpPr>
            <a:spLocks noGrp="1"/>
          </p:cNvSpPr>
          <p:nvPr>
            <p:ph type="ftr" sz="quarter" idx="11"/>
          </p:nvPr>
        </p:nvSpPr>
        <p:spPr/>
        <p:txBody>
          <a:body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C5605399-B973-645B-C290-D1133E2192E8}"/>
              </a:ext>
            </a:extLst>
          </p:cNvPr>
          <p:cNvSpPr>
            <a:spLocks noGrp="1"/>
          </p:cNvSpPr>
          <p:nvPr>
            <p:ph type="sldNum" sz="quarter" idx="12"/>
          </p:nvPr>
        </p:nvSpPr>
        <p:spPr/>
        <p:txBody>
          <a:bodyPr/>
          <a:lstStyle/>
          <a:p>
            <a:pPr rtl="0"/>
            <a:fld id="{A49DFD55-3C28-40EF-9E31-A92D2E4017FF}" type="slidenum">
              <a:rPr lang="fr-FR" smtClean="0"/>
              <a:pPr rtl="0"/>
              <a:t>23</a:t>
            </a:fld>
            <a:endParaRPr lang="fr-FR" dirty="0"/>
          </a:p>
        </p:txBody>
      </p:sp>
    </p:spTree>
    <p:extLst>
      <p:ext uri="{BB962C8B-B14F-4D97-AF65-F5344CB8AC3E}">
        <p14:creationId xmlns:p14="http://schemas.microsoft.com/office/powerpoint/2010/main" val="256401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24</a:t>
            </a:fld>
            <a:endParaRPr lang="fr-FR" dirty="0"/>
          </a:p>
        </p:txBody>
      </p:sp>
      <p:sp>
        <p:nvSpPr>
          <p:cNvPr id="3" name="Espace réservé du texte 2">
            <a:extLst>
              <a:ext uri="{FF2B5EF4-FFF2-40B4-BE49-F238E27FC236}">
                <a16:creationId xmlns:a16="http://schemas.microsoft.com/office/drawing/2014/main" id="{79616358-9AD8-AB5F-A71B-0E6F1F0A474C}"/>
              </a:ext>
            </a:extLst>
          </p:cNvPr>
          <p:cNvSpPr>
            <a:spLocks noGrp="1"/>
          </p:cNvSpPr>
          <p:nvPr>
            <p:ph type="body" idx="1"/>
          </p:nvPr>
        </p:nvSpPr>
        <p:spPr>
          <a:xfrm>
            <a:off x="768957" y="940246"/>
            <a:ext cx="4764438" cy="1426793"/>
          </a:xfrm>
        </p:spPr>
        <p:txBody>
          <a:bodyPr rtlCol="0">
            <a:normAutofit/>
          </a:bodyPr>
          <a:lstStyle>
            <a:defPPr>
              <a:defRPr lang="fr-FR"/>
            </a:defPPr>
          </a:lstStyle>
          <a:p>
            <a:r>
              <a:rPr lang="fr-FR" b="1" dirty="0">
                <a:solidFill>
                  <a:srgbClr val="FF0000"/>
                </a:solidFill>
                <a:latin typeface="Arial" panose="020B0604020202020204" pitchFamily="34" charset="0"/>
                <a:cs typeface="Arial" panose="020B0604020202020204" pitchFamily="34" charset="0"/>
              </a:rPr>
              <a:t>CREE 6 cartes à retourner  </a:t>
            </a:r>
          </a:p>
          <a:p>
            <a:endParaRPr lang="fr-FR" dirty="0">
              <a:solidFill>
                <a:srgbClr val="00B0F0"/>
              </a:solidFill>
              <a:latin typeface="Arial" panose="020B0604020202020204" pitchFamily="34" charset="0"/>
              <a:cs typeface="Arial" panose="020B0604020202020204" pitchFamily="34" charset="0"/>
            </a:endParaRPr>
          </a:p>
          <a:p>
            <a:pPr algn="l" fontAlgn="auto"/>
            <a:endParaRPr lang="fr-FR" dirty="0">
              <a:solidFill>
                <a:srgbClr val="00B0F0"/>
              </a:solidFill>
              <a:latin typeface="Arial" panose="020B0604020202020204" pitchFamily="34" charset="0"/>
              <a:cs typeface="Arial" panose="020B0604020202020204" pitchFamily="34" charset="0"/>
            </a:endParaRPr>
          </a:p>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b="0" i="0" dirty="0">
              <a:solidFill>
                <a:srgbClr val="313537"/>
              </a:solidFill>
              <a:effectLst/>
              <a:latin typeface="Arial" panose="020B0604020202020204" pitchFamily="34" charset="0"/>
              <a:cs typeface="Arial" panose="020B0604020202020204" pitchFamily="34" charset="0"/>
            </a:endParaRPr>
          </a:p>
        </p:txBody>
      </p:sp>
      <p:sp>
        <p:nvSpPr>
          <p:cNvPr id="12" name="Espace réservé du texte 2">
            <a:extLst>
              <a:ext uri="{FF2B5EF4-FFF2-40B4-BE49-F238E27FC236}">
                <a16:creationId xmlns:a16="http://schemas.microsoft.com/office/drawing/2014/main" id="{F458DF2B-1A07-ADA2-00E2-C5FB158344FA}"/>
              </a:ext>
            </a:extLst>
          </p:cNvPr>
          <p:cNvSpPr txBox="1">
            <a:spLocks/>
          </p:cNvSpPr>
          <p:nvPr/>
        </p:nvSpPr>
        <p:spPr>
          <a:xfrm>
            <a:off x="1587138" y="2810397"/>
            <a:ext cx="4902923" cy="548639"/>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pPr algn="l"/>
            <a:endParaRPr lang="fr-FR" sz="1800" b="0" i="1" u="none" strike="noStrike" baseline="0" dirty="0">
              <a:solidFill>
                <a:srgbClr val="E74100"/>
              </a:solidFill>
              <a:latin typeface="29gtsgopmixc,Italic"/>
            </a:endParaRPr>
          </a:p>
          <a:p>
            <a:pPr algn="l"/>
            <a:endParaRPr lang="fr-FR" sz="1800" b="0" i="0" u="none" strike="noStrike" baseline="0" dirty="0">
              <a:solidFill>
                <a:srgbClr val="515151"/>
              </a:solidFill>
              <a:latin typeface="33bszpijyzhf"/>
            </a:endParaRPr>
          </a:p>
          <a:p>
            <a:pPr algn="l"/>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313537"/>
              </a:solidFill>
              <a:latin typeface="Arial" panose="020B0604020202020204" pitchFamily="34" charset="0"/>
              <a:cs typeface="Arial" panose="020B0604020202020204" pitchFamily="34" charset="0"/>
            </a:endParaRPr>
          </a:p>
        </p:txBody>
      </p:sp>
      <p:sp>
        <p:nvSpPr>
          <p:cNvPr id="13" name="Espace réservé du texte 2">
            <a:extLst>
              <a:ext uri="{FF2B5EF4-FFF2-40B4-BE49-F238E27FC236}">
                <a16:creationId xmlns:a16="http://schemas.microsoft.com/office/drawing/2014/main" id="{6910FBDC-5634-D93D-EDEF-86BE688DD1CF}"/>
              </a:ext>
            </a:extLst>
          </p:cNvPr>
          <p:cNvSpPr txBox="1">
            <a:spLocks/>
          </p:cNvSpPr>
          <p:nvPr/>
        </p:nvSpPr>
        <p:spPr>
          <a:xfrm>
            <a:off x="6543540" y="5469634"/>
            <a:ext cx="4902923" cy="1048493"/>
          </a:xfrm>
          <a:prstGeom prst="rect">
            <a:avLst/>
          </a:prstGeom>
        </p:spPr>
        <p:txBody>
          <a:bodyPr vert="horz" lIns="91440" tIns="45720" rIns="91440" bIns="45720" rtlCol="0">
            <a:normAutofit lnSpcReduction="10000"/>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dirty="0">
                <a:solidFill>
                  <a:srgbClr val="FF0000"/>
                </a:solidFill>
                <a:latin typeface="Arial" panose="020B0604020202020204" pitchFamily="34" charset="0"/>
                <a:cs typeface="Arial" panose="020B0604020202020204" pitchFamily="34" charset="0"/>
              </a:rPr>
              <a:t>L’autorité, le conseil</a:t>
            </a:r>
          </a:p>
          <a:p>
            <a:r>
              <a:rPr lang="fr-FR" i="1" dirty="0">
                <a:solidFill>
                  <a:srgbClr val="0000FF"/>
                </a:solidFill>
                <a:latin typeface="Arial" panose="020B0604020202020204" pitchFamily="34" charset="0"/>
                <a:cs typeface="Arial" panose="020B0604020202020204" pitchFamily="34" charset="0"/>
              </a:rPr>
              <a:t>Proposition faite, plus ou moins directive, en fonction de ce être la bonne solution : « moi à ta place, je ferais ….. » </a:t>
            </a:r>
            <a:endParaRPr lang="fr-FR" i="1" dirty="0">
              <a:solidFill>
                <a:srgbClr val="0000FF"/>
              </a:solidFill>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313537"/>
              </a:solidFill>
              <a:latin typeface="Arial" panose="020B0604020202020204" pitchFamily="34" charset="0"/>
              <a:cs typeface="Arial" panose="020B0604020202020204" pitchFamily="34" charset="0"/>
            </a:endParaRPr>
          </a:p>
        </p:txBody>
      </p:sp>
      <p:sp>
        <p:nvSpPr>
          <p:cNvPr id="14" name="Espace réservé du texte 2">
            <a:extLst>
              <a:ext uri="{FF2B5EF4-FFF2-40B4-BE49-F238E27FC236}">
                <a16:creationId xmlns:a16="http://schemas.microsoft.com/office/drawing/2014/main" id="{F3FADBB9-38A6-D695-4C27-B896680ADCB3}"/>
              </a:ext>
            </a:extLst>
          </p:cNvPr>
          <p:cNvSpPr txBox="1">
            <a:spLocks/>
          </p:cNvSpPr>
          <p:nvPr/>
        </p:nvSpPr>
        <p:spPr>
          <a:xfrm>
            <a:off x="6543537" y="2798396"/>
            <a:ext cx="4902923" cy="1048493"/>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dirty="0">
                <a:solidFill>
                  <a:srgbClr val="FF0000"/>
                </a:solidFill>
                <a:latin typeface="Arial" panose="020B0604020202020204" pitchFamily="34" charset="0"/>
                <a:cs typeface="Arial" panose="020B0604020202020204" pitchFamily="34" charset="0"/>
              </a:rPr>
              <a:t>L’aide, le support , le soutien</a:t>
            </a:r>
          </a:p>
          <a:p>
            <a:r>
              <a:rPr lang="fr-FR" i="1" dirty="0">
                <a:solidFill>
                  <a:srgbClr val="0000FF"/>
                </a:solidFill>
                <a:latin typeface="Arial" panose="020B0604020202020204" pitchFamily="34" charset="0"/>
                <a:cs typeface="Arial" panose="020B0604020202020204" pitchFamily="34" charset="0"/>
              </a:rPr>
              <a:t>Attitude de réconfort et de soutien</a:t>
            </a:r>
            <a:endParaRPr lang="fr-FR" i="1" dirty="0">
              <a:solidFill>
                <a:srgbClr val="0000FF"/>
              </a:solidFill>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313537"/>
              </a:solidFill>
              <a:latin typeface="Arial" panose="020B0604020202020204" pitchFamily="34" charset="0"/>
              <a:cs typeface="Arial" panose="020B0604020202020204" pitchFamily="34" charset="0"/>
            </a:endParaRPr>
          </a:p>
        </p:txBody>
      </p:sp>
      <p:sp>
        <p:nvSpPr>
          <p:cNvPr id="15" name="Espace réservé du texte 2">
            <a:extLst>
              <a:ext uri="{FF2B5EF4-FFF2-40B4-BE49-F238E27FC236}">
                <a16:creationId xmlns:a16="http://schemas.microsoft.com/office/drawing/2014/main" id="{0309753B-E46E-909B-FEF7-0E48B2EEEF68}"/>
              </a:ext>
            </a:extLst>
          </p:cNvPr>
          <p:cNvSpPr txBox="1">
            <a:spLocks/>
          </p:cNvSpPr>
          <p:nvPr/>
        </p:nvSpPr>
        <p:spPr>
          <a:xfrm>
            <a:off x="625125" y="4124553"/>
            <a:ext cx="4902923" cy="1048493"/>
          </a:xfrm>
          <a:prstGeom prst="rect">
            <a:avLst/>
          </a:prstGeom>
        </p:spPr>
        <p:txBody>
          <a:bodyPr vert="horz" lIns="91440" tIns="45720" rIns="91440" bIns="45720" rtlCol="0">
            <a:normAutofit lnSpcReduction="10000"/>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dirty="0">
                <a:solidFill>
                  <a:srgbClr val="FF0000"/>
                </a:solidFill>
                <a:latin typeface="Arial" panose="020B0604020202020204" pitchFamily="34" charset="0"/>
                <a:cs typeface="Arial" panose="020B0604020202020204" pitchFamily="34" charset="0"/>
              </a:rPr>
              <a:t>Le jugement, l’évaluation</a:t>
            </a:r>
          </a:p>
          <a:p>
            <a:r>
              <a:rPr lang="fr-FR" i="1" dirty="0">
                <a:solidFill>
                  <a:srgbClr val="0000FF"/>
                </a:solidFill>
                <a:latin typeface="Arial" panose="020B0604020202020204" pitchFamily="34" charset="0"/>
                <a:cs typeface="Arial" panose="020B0604020202020204" pitchFamily="34" charset="0"/>
              </a:rPr>
              <a:t>Appréciation de la situation selon nos propres valeurs, réponse ou attitude non verbale par rapport à notre propre cadre de référence</a:t>
            </a:r>
            <a:endParaRPr lang="fr-FR" i="1" dirty="0">
              <a:solidFill>
                <a:srgbClr val="0000FF"/>
              </a:solidFill>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313537"/>
              </a:solidFill>
              <a:latin typeface="Arial" panose="020B0604020202020204" pitchFamily="34" charset="0"/>
              <a:cs typeface="Arial" panose="020B0604020202020204" pitchFamily="34" charset="0"/>
            </a:endParaRPr>
          </a:p>
        </p:txBody>
      </p:sp>
      <p:sp>
        <p:nvSpPr>
          <p:cNvPr id="16" name="Espace réservé du texte 2">
            <a:extLst>
              <a:ext uri="{FF2B5EF4-FFF2-40B4-BE49-F238E27FC236}">
                <a16:creationId xmlns:a16="http://schemas.microsoft.com/office/drawing/2014/main" id="{0E3258C5-6838-CFD4-33EC-3C7615428A12}"/>
              </a:ext>
            </a:extLst>
          </p:cNvPr>
          <p:cNvSpPr txBox="1">
            <a:spLocks/>
          </p:cNvSpPr>
          <p:nvPr/>
        </p:nvSpPr>
        <p:spPr>
          <a:xfrm>
            <a:off x="6543537" y="3721810"/>
            <a:ext cx="4902923" cy="1473453"/>
          </a:xfrm>
          <a:prstGeom prst="rect">
            <a:avLst/>
          </a:prstGeom>
        </p:spPr>
        <p:txBody>
          <a:bodyPr vert="horz" lIns="91440" tIns="45720" rIns="91440" bIns="45720" rtlCol="0">
            <a:normAutofit lnSpcReduction="10000"/>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dirty="0">
                <a:solidFill>
                  <a:srgbClr val="FF0000"/>
                </a:solidFill>
                <a:latin typeface="Arial" panose="020B0604020202020204" pitchFamily="34" charset="0"/>
                <a:cs typeface="Arial" panose="020B0604020202020204" pitchFamily="34" charset="0"/>
              </a:rPr>
              <a:t>L’empathie, la compréhension</a:t>
            </a:r>
          </a:p>
          <a:p>
            <a:r>
              <a:rPr lang="fr-FR" i="1" dirty="0">
                <a:solidFill>
                  <a:srgbClr val="0000FF"/>
                </a:solidFill>
                <a:latin typeface="Arial" panose="020B0604020202020204" pitchFamily="34" charset="0"/>
                <a:cs typeface="Arial" panose="020B0604020202020204" pitchFamily="34" charset="0"/>
              </a:rPr>
              <a:t>Mélange d’écoute, de compréhension, de reformulation qui permet d’être au plus près de la parole de l’autre et de sa grille de lecture n restant à distance. Respectez des silences, prendre en compte les émotions sans être contaminé</a:t>
            </a:r>
            <a:endParaRPr lang="fr-FR" i="1" dirty="0">
              <a:solidFill>
                <a:srgbClr val="0000FF"/>
              </a:solidFill>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313537"/>
              </a:solidFill>
              <a:latin typeface="Arial" panose="020B0604020202020204" pitchFamily="34" charset="0"/>
              <a:cs typeface="Arial" panose="020B0604020202020204" pitchFamily="34" charset="0"/>
            </a:endParaRPr>
          </a:p>
        </p:txBody>
      </p:sp>
      <p:sp>
        <p:nvSpPr>
          <p:cNvPr id="17" name="Espace réservé du texte 2">
            <a:extLst>
              <a:ext uri="{FF2B5EF4-FFF2-40B4-BE49-F238E27FC236}">
                <a16:creationId xmlns:a16="http://schemas.microsoft.com/office/drawing/2014/main" id="{FD942325-DABB-2CF2-362E-ED64D9B62F49}"/>
              </a:ext>
            </a:extLst>
          </p:cNvPr>
          <p:cNvSpPr txBox="1">
            <a:spLocks/>
          </p:cNvSpPr>
          <p:nvPr/>
        </p:nvSpPr>
        <p:spPr>
          <a:xfrm>
            <a:off x="699715" y="5307857"/>
            <a:ext cx="4902923" cy="1048493"/>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dirty="0">
                <a:solidFill>
                  <a:srgbClr val="FF0000"/>
                </a:solidFill>
                <a:latin typeface="Arial" panose="020B0604020202020204" pitchFamily="34" charset="0"/>
                <a:cs typeface="Arial" panose="020B0604020202020204" pitchFamily="34" charset="0"/>
              </a:rPr>
              <a:t>L’enquête, l’investigation ou le questionnement</a:t>
            </a:r>
          </a:p>
          <a:p>
            <a:r>
              <a:rPr lang="fr-FR" i="1" dirty="0">
                <a:solidFill>
                  <a:srgbClr val="0000FF"/>
                </a:solidFill>
                <a:latin typeface="Arial" panose="020B0604020202020204" pitchFamily="34" charset="0"/>
                <a:cs typeface="Arial" panose="020B0604020202020204" pitchFamily="34" charset="0"/>
              </a:rPr>
              <a:t>Recherche de compléments d’informations</a:t>
            </a:r>
            <a:endParaRPr lang="fr-FR" i="1" dirty="0">
              <a:solidFill>
                <a:srgbClr val="0000FF"/>
              </a:solidFill>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313537"/>
              </a:solidFill>
              <a:latin typeface="Arial" panose="020B0604020202020204" pitchFamily="34" charset="0"/>
              <a:cs typeface="Arial" panose="020B0604020202020204" pitchFamily="34" charset="0"/>
            </a:endParaRPr>
          </a:p>
        </p:txBody>
      </p:sp>
      <p:sp>
        <p:nvSpPr>
          <p:cNvPr id="18" name="Espace réservé du texte 2">
            <a:extLst>
              <a:ext uri="{FF2B5EF4-FFF2-40B4-BE49-F238E27FC236}">
                <a16:creationId xmlns:a16="http://schemas.microsoft.com/office/drawing/2014/main" id="{0E6C1BDD-B7D7-F87A-D4BD-8FFF00C4660D}"/>
              </a:ext>
            </a:extLst>
          </p:cNvPr>
          <p:cNvSpPr txBox="1">
            <a:spLocks/>
          </p:cNvSpPr>
          <p:nvPr/>
        </p:nvSpPr>
        <p:spPr>
          <a:xfrm>
            <a:off x="699716" y="2764894"/>
            <a:ext cx="4902923" cy="1048493"/>
          </a:xfrm>
          <a:prstGeom prst="rect">
            <a:avLst/>
          </a:prstGeom>
        </p:spPr>
        <p:txBody>
          <a:bodyPr vert="horz" lIns="91440" tIns="45720" rIns="91440" bIns="45720" rtlCol="0">
            <a:normAutofit/>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b="1" dirty="0">
                <a:solidFill>
                  <a:srgbClr val="FF0000"/>
                </a:solidFill>
                <a:latin typeface="Arial" panose="020B0604020202020204" pitchFamily="34" charset="0"/>
                <a:cs typeface="Arial" panose="020B0604020202020204" pitchFamily="34" charset="0"/>
              </a:rPr>
              <a:t>L’interprétation </a:t>
            </a:r>
          </a:p>
          <a:p>
            <a:r>
              <a:rPr lang="fr-FR" i="1" dirty="0">
                <a:solidFill>
                  <a:srgbClr val="0000FF"/>
                </a:solidFill>
                <a:latin typeface="Arial" panose="020B0604020202020204" pitchFamily="34" charset="0"/>
                <a:cs typeface="Arial" panose="020B0604020202020204" pitchFamily="34" charset="0"/>
              </a:rPr>
              <a:t>Expression d’explication personnelles, d’hypothèses, de suppositions selon nos propres grilles de lectures</a:t>
            </a:r>
            <a:endParaRPr lang="fr-FR" i="1" dirty="0">
              <a:solidFill>
                <a:srgbClr val="0000FF"/>
              </a:solidFill>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313537"/>
              </a:solidFill>
              <a:latin typeface="Arial" panose="020B0604020202020204" pitchFamily="34" charset="0"/>
              <a:cs typeface="Arial" panose="020B0604020202020204" pitchFamily="34" charset="0"/>
            </a:endParaRPr>
          </a:p>
        </p:txBody>
      </p:sp>
      <p:sp>
        <p:nvSpPr>
          <p:cNvPr id="21" name="Espace réservé du texte 2">
            <a:extLst>
              <a:ext uri="{FF2B5EF4-FFF2-40B4-BE49-F238E27FC236}">
                <a16:creationId xmlns:a16="http://schemas.microsoft.com/office/drawing/2014/main" id="{B4AAE09B-0832-A5D8-780E-D8CC955AB5A9}"/>
              </a:ext>
            </a:extLst>
          </p:cNvPr>
          <p:cNvSpPr txBox="1">
            <a:spLocks/>
          </p:cNvSpPr>
          <p:nvPr/>
        </p:nvSpPr>
        <p:spPr>
          <a:xfrm>
            <a:off x="4961614" y="521021"/>
            <a:ext cx="6292885" cy="1943883"/>
          </a:xfrm>
          <a:prstGeom prst="rect">
            <a:avLst/>
          </a:prstGeom>
        </p:spPr>
        <p:txBody>
          <a:bodyPr vert="horz" lIns="91440" tIns="45720" rIns="91440" bIns="45720" rtlCol="0">
            <a:normAutofit fontScale="70000" lnSpcReduction="20000"/>
          </a:bodyPr>
          <a:lstStyle>
            <a:defPPr>
              <a:defRPr lang="fr-FR"/>
            </a:defPPr>
            <a:lvl1pPr marL="0" indent="0" algn="l" defTabSz="914400" rtl="0" eaLnBrk="1" latinLnBrk="0" hangingPunct="1">
              <a:lnSpc>
                <a:spcPct val="100000"/>
              </a:lnSpc>
              <a:spcBef>
                <a:spcPts val="1000"/>
              </a:spcBef>
              <a:buFont typeface="Arial" panose="020B0604020202020204" pitchFamily="34" charset="0"/>
              <a:buNone/>
              <a:defRPr lang="fr-F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fr-F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fr-F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fr-FR" sz="1600" kern="1200">
                <a:solidFill>
                  <a:schemeClr val="tx1">
                    <a:tint val="75000"/>
                  </a:schemeClr>
                </a:solidFill>
                <a:latin typeface="+mn-lt"/>
                <a:ea typeface="+mn-ea"/>
                <a:cs typeface="+mn-cs"/>
              </a:defRPr>
            </a:lvl9pPr>
          </a:lstStyle>
          <a:p>
            <a:r>
              <a:rPr lang="fr-FR" sz="1900" b="1" dirty="0">
                <a:solidFill>
                  <a:srgbClr val="FF0000"/>
                </a:solidFill>
                <a:latin typeface="Arial" panose="020B0604020202020204" pitchFamily="34" charset="0"/>
                <a:cs typeface="Arial" panose="020B0604020202020204" pitchFamily="34" charset="0"/>
              </a:rPr>
              <a:t>La posture du formateur face à l’apprenant a été décrite par Elias PORTER </a:t>
            </a:r>
          </a:p>
          <a:p>
            <a:r>
              <a:rPr lang="fr-FR" sz="1900" b="1" i="1" dirty="0">
                <a:solidFill>
                  <a:srgbClr val="0000FF"/>
                </a:solidFill>
                <a:latin typeface="Arial" panose="020B0604020202020204" pitchFamily="34" charset="0"/>
                <a:cs typeface="Arial" panose="020B0604020202020204" pitchFamily="34" charset="0"/>
              </a:rPr>
              <a:t>Retournez chacune des cartes et réfléchissez aux avantages et inconvénients de la proposition, à la fin télécharger le document </a:t>
            </a:r>
          </a:p>
          <a:p>
            <a:endParaRPr lang="fr-FR" sz="1900" b="1" dirty="0">
              <a:solidFill>
                <a:srgbClr val="0000FF"/>
              </a:solidFill>
              <a:latin typeface="Arial" panose="020B0604020202020204" pitchFamily="34" charset="0"/>
              <a:cs typeface="Arial" panose="020B0604020202020204" pitchFamily="34" charset="0"/>
            </a:endParaRPr>
          </a:p>
          <a:p>
            <a:r>
              <a:rPr lang="fr-FR" sz="1900" dirty="0">
                <a:solidFill>
                  <a:srgbClr val="FF0000"/>
                </a:solidFill>
                <a:latin typeface="Arial" panose="020B0604020202020204" pitchFamily="34" charset="0"/>
                <a:cs typeface="Arial" panose="020B0604020202020204" pitchFamily="34" charset="0"/>
              </a:rPr>
              <a:t>Doc 23 les 6 attitudes de Elias PORTER</a:t>
            </a:r>
          </a:p>
          <a:p>
            <a:endParaRPr lang="fr-FR" b="1" dirty="0">
              <a:solidFill>
                <a:srgbClr val="FF0000"/>
              </a:solidFill>
              <a:latin typeface="Arial" panose="020B0604020202020204" pitchFamily="34" charset="0"/>
              <a:cs typeface="Arial" panose="020B0604020202020204" pitchFamily="34" charset="0"/>
            </a:endParaRPr>
          </a:p>
          <a:p>
            <a:r>
              <a:rPr lang="fr-FR" b="1" dirty="0">
                <a:solidFill>
                  <a:srgbClr val="FF0000"/>
                </a:solidFill>
                <a:latin typeface="Arial" panose="020B0604020202020204" pitchFamily="34" charset="0"/>
                <a:cs typeface="Arial" panose="020B0604020202020204" pitchFamily="34" charset="0"/>
              </a:rPr>
              <a:t> </a:t>
            </a: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00B0F0"/>
              </a:solidFill>
              <a:latin typeface="Arial" panose="020B0604020202020204" pitchFamily="34" charset="0"/>
              <a:cs typeface="Arial" panose="020B0604020202020204" pitchFamily="34" charset="0"/>
            </a:endParaRPr>
          </a:p>
          <a:p>
            <a:endParaRPr lang="fr-FR" dirty="0">
              <a:solidFill>
                <a:srgbClr val="3135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542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8FC28-E0BD-4387-B8BE-9965D1A57FF1}"/>
              </a:ext>
            </a:extLst>
          </p:cNvPr>
          <p:cNvSpPr>
            <a:spLocks noGrp="1"/>
          </p:cNvSpPr>
          <p:nvPr>
            <p:ph type="title"/>
          </p:nvPr>
        </p:nvSpPr>
        <p:spPr>
          <a:xfrm>
            <a:off x="693684" y="316201"/>
            <a:ext cx="11498316" cy="1263281"/>
          </a:xfrm>
        </p:spPr>
        <p:txBody>
          <a:bodyPr rtlCol="0">
            <a:normAutofit/>
          </a:bodyPr>
          <a:lstStyle>
            <a:defPPr>
              <a:defRPr lang="fr-FR"/>
            </a:defPPr>
          </a:lstStyle>
          <a:p>
            <a:pPr rtl="0"/>
            <a:r>
              <a:rPr lang="fr-FR" sz="3600" b="1" dirty="0">
                <a:solidFill>
                  <a:srgbClr val="C00000"/>
                </a:solidFill>
                <a:latin typeface="Arial" panose="020B0604020202020204" pitchFamily="34" charset="0"/>
                <a:cs typeface="Arial" panose="020B0604020202020204" pitchFamily="34" charset="0"/>
              </a:rPr>
              <a:t>SECTION</a:t>
            </a:r>
            <a:br>
              <a:rPr lang="fr-FR" sz="3600" b="1" dirty="0">
                <a:solidFill>
                  <a:srgbClr val="C00000"/>
                </a:solidFill>
                <a:latin typeface="Arial" panose="020B0604020202020204" pitchFamily="34" charset="0"/>
                <a:cs typeface="Arial" panose="020B0604020202020204" pitchFamily="34" charset="0"/>
              </a:rPr>
            </a:br>
            <a:r>
              <a:rPr lang="fr-FR" sz="3600" b="1" dirty="0">
                <a:solidFill>
                  <a:srgbClr val="C00000"/>
                </a:solidFill>
                <a:latin typeface="Arial" panose="020B0604020202020204" pitchFamily="34" charset="0"/>
                <a:cs typeface="Arial" panose="020B0604020202020204" pitchFamily="34" charset="0"/>
              </a:rPr>
              <a:t>quizz de fin de </a:t>
            </a:r>
            <a:r>
              <a:rPr lang="fr-FR" sz="3600" b="1" dirty="0" err="1">
                <a:solidFill>
                  <a:srgbClr val="C00000"/>
                </a:solidFill>
                <a:latin typeface="Arial" panose="020B0604020202020204" pitchFamily="34" charset="0"/>
                <a:cs typeface="Arial" panose="020B0604020202020204" pitchFamily="34" charset="0"/>
              </a:rPr>
              <a:t>foad</a:t>
            </a:r>
            <a:r>
              <a:rPr lang="fr-FR" sz="3600" b="1" dirty="0">
                <a:solidFill>
                  <a:srgbClr val="C00000"/>
                </a:solidFill>
                <a:latin typeface="Arial" panose="020B0604020202020204" pitchFamily="34" charset="0"/>
                <a:cs typeface="Arial" panose="020B0604020202020204" pitchFamily="34" charset="0"/>
              </a:rPr>
              <a:t> </a:t>
            </a:r>
          </a:p>
        </p:txBody>
      </p:sp>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25</a:t>
            </a:fld>
            <a:endParaRPr lang="fr-FR" dirty="0"/>
          </a:p>
        </p:txBody>
      </p:sp>
    </p:spTree>
    <p:extLst>
      <p:ext uri="{BB962C8B-B14F-4D97-AF65-F5344CB8AC3E}">
        <p14:creationId xmlns:p14="http://schemas.microsoft.com/office/powerpoint/2010/main" val="381350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32524-429F-CC2A-1D87-EFB6CE4D6853}"/>
              </a:ext>
            </a:extLst>
          </p:cNvPr>
          <p:cNvSpPr>
            <a:spLocks noGrp="1"/>
          </p:cNvSpPr>
          <p:nvPr>
            <p:ph type="title"/>
          </p:nvPr>
        </p:nvSpPr>
        <p:spPr>
          <a:xfrm>
            <a:off x="308740" y="136525"/>
            <a:ext cx="7613431" cy="2519363"/>
          </a:xfrm>
        </p:spPr>
        <p:txBody>
          <a:bodyPr>
            <a:noAutofit/>
          </a:bodyPr>
          <a:lstStyle/>
          <a:p>
            <a:r>
              <a:rPr lang="fr-FR" sz="7200" dirty="0"/>
              <a:t>Cours 3 </a:t>
            </a:r>
            <a:br>
              <a:rPr lang="fr-FR" sz="7200" dirty="0"/>
            </a:br>
            <a:r>
              <a:rPr lang="fr-FR" sz="7200" dirty="0"/>
              <a:t>à créer </a:t>
            </a:r>
          </a:p>
        </p:txBody>
      </p:sp>
      <p:sp>
        <p:nvSpPr>
          <p:cNvPr id="3" name="Espace réservé du contenu 2">
            <a:extLst>
              <a:ext uri="{FF2B5EF4-FFF2-40B4-BE49-F238E27FC236}">
                <a16:creationId xmlns:a16="http://schemas.microsoft.com/office/drawing/2014/main" id="{890597DF-9968-B61B-176B-981B4970363A}"/>
              </a:ext>
            </a:extLst>
          </p:cNvPr>
          <p:cNvSpPr>
            <a:spLocks noGrp="1"/>
          </p:cNvSpPr>
          <p:nvPr>
            <p:ph idx="1"/>
          </p:nvPr>
        </p:nvSpPr>
        <p:spPr>
          <a:xfrm>
            <a:off x="204953" y="2924175"/>
            <a:ext cx="10421006" cy="2519363"/>
          </a:xfrm>
        </p:spPr>
        <p:txBody>
          <a:bodyPr>
            <a:noAutofit/>
          </a:bodyPr>
          <a:lstStyle/>
          <a:p>
            <a:r>
              <a:rPr lang="fr-FR" sz="3600" dirty="0">
                <a:solidFill>
                  <a:srgbClr val="FF0000"/>
                </a:solidFill>
                <a:latin typeface="Arial" panose="020B0604020202020204" pitchFamily="34" charset="0"/>
                <a:cs typeface="Arial" panose="020B0604020202020204" pitchFamily="34" charset="0"/>
              </a:rPr>
              <a:t>SDIS63 - ACPRO Savoirs essentiels </a:t>
            </a:r>
          </a:p>
        </p:txBody>
      </p:sp>
      <p:sp>
        <p:nvSpPr>
          <p:cNvPr id="4" name="Espace réservé de la date 3">
            <a:extLst>
              <a:ext uri="{FF2B5EF4-FFF2-40B4-BE49-F238E27FC236}">
                <a16:creationId xmlns:a16="http://schemas.microsoft.com/office/drawing/2014/main" id="{057AF06C-C5B1-1EA8-CC94-874F6175F581}"/>
              </a:ext>
            </a:extLst>
          </p:cNvPr>
          <p:cNvSpPr>
            <a:spLocks noGrp="1"/>
          </p:cNvSpPr>
          <p:nvPr>
            <p:ph type="dt" sz="half" idx="10"/>
          </p:nvPr>
        </p:nvSpPr>
        <p:spPr/>
        <p:txBody>
          <a:bodyPr/>
          <a:lstStyle/>
          <a:p>
            <a:pPr rtl="0"/>
            <a:r>
              <a:rPr lang="fr-FR"/>
              <a:t>20XX</a:t>
            </a:r>
          </a:p>
        </p:txBody>
      </p:sp>
      <p:sp>
        <p:nvSpPr>
          <p:cNvPr id="5" name="Espace réservé du pied de page 4">
            <a:extLst>
              <a:ext uri="{FF2B5EF4-FFF2-40B4-BE49-F238E27FC236}">
                <a16:creationId xmlns:a16="http://schemas.microsoft.com/office/drawing/2014/main" id="{E2E9E38F-1BDC-4B2D-C64C-50966652D4D0}"/>
              </a:ext>
            </a:extLst>
          </p:cNvPr>
          <p:cNvSpPr>
            <a:spLocks noGrp="1"/>
          </p:cNvSpPr>
          <p:nvPr>
            <p:ph type="ftr" sz="quarter" idx="11"/>
          </p:nvPr>
        </p:nvSpPr>
        <p:spPr/>
        <p:txBody>
          <a:body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CB80D621-865D-EB6D-6B15-9569B6E8EB90}"/>
              </a:ext>
            </a:extLst>
          </p:cNvPr>
          <p:cNvSpPr>
            <a:spLocks noGrp="1"/>
          </p:cNvSpPr>
          <p:nvPr>
            <p:ph type="sldNum" sz="quarter" idx="12"/>
          </p:nvPr>
        </p:nvSpPr>
        <p:spPr/>
        <p:txBody>
          <a:bodyPr/>
          <a:lstStyle/>
          <a:p>
            <a:pPr rtl="0"/>
            <a:fld id="{A49DFD55-3C28-40EF-9E31-A92D2E4017FF}" type="slidenum">
              <a:rPr lang="fr-FR" smtClean="0"/>
              <a:pPr rtl="0"/>
              <a:t>3</a:t>
            </a:fld>
            <a:endParaRPr lang="fr-FR" dirty="0"/>
          </a:p>
        </p:txBody>
      </p:sp>
    </p:spTree>
    <p:extLst>
      <p:ext uri="{BB962C8B-B14F-4D97-AF65-F5344CB8AC3E}">
        <p14:creationId xmlns:p14="http://schemas.microsoft.com/office/powerpoint/2010/main" val="213711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D5232F9-FD00-464A-9F17-619C91AEF8F3}"/>
              </a:ext>
            </a:extLst>
          </p:cNvPr>
          <p:cNvSpPr>
            <a:spLocks noGrp="1"/>
          </p:cNvSpPr>
          <p:nvPr>
            <p:ph type="body" idx="1"/>
          </p:nvPr>
        </p:nvSpPr>
        <p:spPr>
          <a:xfrm>
            <a:off x="1094061" y="1883110"/>
            <a:ext cx="6772932" cy="2124390"/>
          </a:xfrm>
        </p:spPr>
        <p:txBody>
          <a:bodyPr rtlCol="0">
            <a:noAutofit/>
          </a:bodyPr>
          <a:lstStyle>
            <a:defPPr>
              <a:defRPr lang="fr-FR"/>
            </a:defPPr>
          </a:lstStyle>
          <a:p>
            <a:pPr algn="l" fontAlgn="auto"/>
            <a:r>
              <a:rPr lang="fr-FR" sz="2000" b="1" i="0" dirty="0">
                <a:solidFill>
                  <a:srgbClr val="00B0F0"/>
                </a:solidFill>
                <a:effectLst/>
                <a:latin typeface="Arial" panose="020B0604020202020204" pitchFamily="34" charset="0"/>
                <a:cs typeface="Arial" panose="020B0604020202020204" pitchFamily="34" charset="0"/>
              </a:rPr>
              <a:t>Bienvenue dans ce cours « Approche par les compétences niveau 1".</a:t>
            </a:r>
          </a:p>
          <a:p>
            <a:pPr algn="just" fontAlgn="auto"/>
            <a:r>
              <a:rPr lang="fr-FR" sz="2000" b="1" i="0" dirty="0">
                <a:solidFill>
                  <a:srgbClr val="00B0F0"/>
                </a:solidFill>
                <a:effectLst/>
                <a:latin typeface="Arial" panose="020B0604020202020204" pitchFamily="34" charset="0"/>
                <a:cs typeface="Arial" panose="020B0604020202020204" pitchFamily="34" charset="0"/>
              </a:rPr>
              <a:t>Vous pouvez le suivre à votre rythme et dans l'ordre que vous souhaitez.</a:t>
            </a:r>
          </a:p>
          <a:p>
            <a:pPr algn="just" fontAlgn="auto"/>
            <a:r>
              <a:rPr lang="fr-FR" sz="2000" b="1" i="0" dirty="0">
                <a:solidFill>
                  <a:srgbClr val="00B0F0"/>
                </a:solidFill>
                <a:effectLst/>
                <a:latin typeface="Arial" panose="020B0604020202020204" pitchFamily="34" charset="0"/>
                <a:cs typeface="Arial" panose="020B0604020202020204" pitchFamily="34" charset="0"/>
              </a:rPr>
              <a:t>Votre progression est affichée dans le menu à gauche. </a:t>
            </a:r>
          </a:p>
        </p:txBody>
      </p:sp>
      <p:sp>
        <p:nvSpPr>
          <p:cNvPr id="6" name="Espace réservé du numéro de diapositive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4</a:t>
            </a:fld>
            <a:endParaRPr lang="fr-FR" dirty="0"/>
          </a:p>
        </p:txBody>
      </p:sp>
    </p:spTree>
    <p:extLst>
      <p:ext uri="{BB962C8B-B14F-4D97-AF65-F5344CB8AC3E}">
        <p14:creationId xmlns:p14="http://schemas.microsoft.com/office/powerpoint/2010/main" val="357151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2731C-311B-46F7-A865-6C3AF6B09A47}"/>
              </a:ext>
            </a:extLst>
          </p:cNvPr>
          <p:cNvSpPr>
            <a:spLocks noGrp="1"/>
          </p:cNvSpPr>
          <p:nvPr>
            <p:ph type="title"/>
          </p:nvPr>
        </p:nvSpPr>
        <p:spPr>
          <a:xfrm>
            <a:off x="386255" y="307922"/>
            <a:ext cx="7504386" cy="1204912"/>
          </a:xfrm>
        </p:spPr>
        <p:txBody>
          <a:bodyPr rtlCol="0">
            <a:normAutofit/>
          </a:bodyPr>
          <a:lstStyle>
            <a:defPPr>
              <a:defRPr lang="fr-FR"/>
            </a:defPPr>
          </a:lstStyle>
          <a:p>
            <a:pPr rtl="0"/>
            <a:r>
              <a:rPr lang="fr-FR" sz="3600" b="1" dirty="0">
                <a:solidFill>
                  <a:srgbClr val="C00000"/>
                </a:solidFill>
                <a:latin typeface="Arial" panose="020B0604020202020204" pitchFamily="34" charset="0"/>
                <a:cs typeface="Arial" panose="020B0604020202020204" pitchFamily="34" charset="0"/>
              </a:rPr>
              <a:t>SECTION </a:t>
            </a:r>
            <a:br>
              <a:rPr lang="fr-FR" sz="3600" b="1" dirty="0">
                <a:solidFill>
                  <a:srgbClr val="C00000"/>
                </a:solidFill>
                <a:latin typeface="Arial" panose="020B0604020202020204" pitchFamily="34" charset="0"/>
                <a:cs typeface="Arial" panose="020B0604020202020204" pitchFamily="34" charset="0"/>
              </a:rPr>
            </a:br>
            <a:r>
              <a:rPr lang="fr-FR" sz="3600" b="1" dirty="0">
                <a:solidFill>
                  <a:srgbClr val="C00000"/>
                </a:solidFill>
                <a:latin typeface="Arial" panose="020B0604020202020204" pitchFamily="34" charset="0"/>
                <a:cs typeface="Arial" panose="020B0604020202020204" pitchFamily="34" charset="0"/>
              </a:rPr>
              <a:t>DOCTRINE SDIS 63 - ROLES</a:t>
            </a:r>
          </a:p>
        </p:txBody>
      </p:sp>
      <p:sp>
        <p:nvSpPr>
          <p:cNvPr id="3" name="Espace réservé du texte 2">
            <a:extLst>
              <a:ext uri="{FF2B5EF4-FFF2-40B4-BE49-F238E27FC236}">
                <a16:creationId xmlns:a16="http://schemas.microsoft.com/office/drawing/2014/main" id="{9D5232F9-FD00-464A-9F17-619C91AEF8F3}"/>
              </a:ext>
            </a:extLst>
          </p:cNvPr>
          <p:cNvSpPr>
            <a:spLocks noGrp="1"/>
          </p:cNvSpPr>
          <p:nvPr>
            <p:ph type="body" idx="1"/>
          </p:nvPr>
        </p:nvSpPr>
        <p:spPr>
          <a:xfrm>
            <a:off x="1094061" y="1883110"/>
            <a:ext cx="4902923" cy="2124390"/>
          </a:xfrm>
        </p:spPr>
        <p:txBody>
          <a:bodyPr rtlCol="0"/>
          <a:lstStyle>
            <a:defPPr>
              <a:defRPr lang="fr-FR"/>
            </a:defPPr>
          </a:lstStyle>
          <a:p>
            <a:pPr algn="l" fontAlgn="auto"/>
            <a:r>
              <a:rPr lang="fr-FR" b="1" i="0" dirty="0">
                <a:solidFill>
                  <a:srgbClr val="FF0000"/>
                </a:solidFill>
                <a:effectLst/>
                <a:latin typeface="Arial" panose="020B0604020202020204" pitchFamily="34" charset="0"/>
                <a:cs typeface="Arial" panose="020B0604020202020204" pitchFamily="34" charset="0"/>
              </a:rPr>
              <a:t>Doc 3 - Mail envoyé aux stagiaires</a:t>
            </a:r>
          </a:p>
          <a:p>
            <a:pPr algn="l" fontAlgn="auto"/>
            <a:r>
              <a:rPr lang="fr-FR" b="1" dirty="0">
                <a:solidFill>
                  <a:srgbClr val="FF0000"/>
                </a:solidFill>
                <a:latin typeface="Arial" panose="020B0604020202020204" pitchFamily="34" charset="0"/>
                <a:cs typeface="Arial" panose="020B0604020202020204" pitchFamily="34" charset="0"/>
              </a:rPr>
              <a:t>Doc 4 consignes aux formateurs et stagiaires </a:t>
            </a:r>
            <a:r>
              <a:rPr lang="fr-FR" b="1" i="0" dirty="0">
                <a:solidFill>
                  <a:srgbClr val="FF0000"/>
                </a:solidFill>
                <a:effectLst/>
                <a:latin typeface="Arial" panose="020B0604020202020204" pitchFamily="34" charset="0"/>
                <a:cs typeface="Arial" panose="020B0604020202020204" pitchFamily="34" charset="0"/>
              </a:rPr>
              <a:t> </a:t>
            </a:r>
          </a:p>
          <a:p>
            <a:pPr algn="l" fontAlgn="auto"/>
            <a:r>
              <a:rPr lang="fr-FR" b="1" dirty="0">
                <a:solidFill>
                  <a:srgbClr val="FF0000"/>
                </a:solidFill>
                <a:latin typeface="Arial" panose="020B0604020202020204" pitchFamily="34" charset="0"/>
                <a:cs typeface="Arial" panose="020B0604020202020204" pitchFamily="34" charset="0"/>
              </a:rPr>
              <a:t>Doc 5 - GOUV référentiel de compétences FDC</a:t>
            </a:r>
            <a:endParaRPr lang="fr-FR" b="1" i="0" dirty="0">
              <a:solidFill>
                <a:srgbClr val="FF0000"/>
              </a:solidFill>
              <a:effectLst/>
              <a:latin typeface="Arial" panose="020B0604020202020204" pitchFamily="34" charset="0"/>
              <a:cs typeface="Arial" panose="020B0604020202020204" pitchFamily="34" charset="0"/>
            </a:endParaRPr>
          </a:p>
          <a:p>
            <a:pPr algn="l" fontAlgn="auto"/>
            <a:endParaRPr lang="fr-FR" b="0" i="0" dirty="0">
              <a:solidFill>
                <a:srgbClr val="313537"/>
              </a:solidFill>
              <a:effectLst/>
              <a:latin typeface="Arial" panose="020B06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5</a:t>
            </a:fld>
            <a:endParaRPr lang="fr-FR" dirty="0"/>
          </a:p>
        </p:txBody>
      </p:sp>
    </p:spTree>
    <p:extLst>
      <p:ext uri="{BB962C8B-B14F-4D97-AF65-F5344CB8AC3E}">
        <p14:creationId xmlns:p14="http://schemas.microsoft.com/office/powerpoint/2010/main" val="245195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2731C-311B-46F7-A865-6C3AF6B09A47}"/>
              </a:ext>
            </a:extLst>
          </p:cNvPr>
          <p:cNvSpPr>
            <a:spLocks noGrp="1"/>
          </p:cNvSpPr>
          <p:nvPr>
            <p:ph type="title"/>
          </p:nvPr>
        </p:nvSpPr>
        <p:spPr>
          <a:xfrm>
            <a:off x="386255" y="307922"/>
            <a:ext cx="7504386" cy="1204912"/>
          </a:xfrm>
        </p:spPr>
        <p:txBody>
          <a:bodyPr rtlCol="0">
            <a:normAutofit/>
          </a:bodyPr>
          <a:lstStyle>
            <a:defPPr>
              <a:defRPr lang="fr-FR"/>
            </a:defPPr>
          </a:lstStyle>
          <a:p>
            <a:pPr rtl="0"/>
            <a:r>
              <a:rPr lang="fr-FR" sz="3600" b="1" dirty="0">
                <a:solidFill>
                  <a:srgbClr val="C00000"/>
                </a:solidFill>
                <a:latin typeface="Arial" panose="020B0604020202020204" pitchFamily="34" charset="0"/>
                <a:cs typeface="Arial" panose="020B0604020202020204" pitchFamily="34" charset="0"/>
              </a:rPr>
              <a:t>SECTION </a:t>
            </a:r>
            <a:br>
              <a:rPr lang="fr-FR" sz="3600" b="1" dirty="0">
                <a:solidFill>
                  <a:srgbClr val="C00000"/>
                </a:solidFill>
                <a:latin typeface="Arial" panose="020B0604020202020204" pitchFamily="34" charset="0"/>
                <a:cs typeface="Arial" panose="020B0604020202020204" pitchFamily="34" charset="0"/>
              </a:rPr>
            </a:br>
            <a:r>
              <a:rPr lang="fr-FR" sz="3600" b="1" dirty="0">
                <a:solidFill>
                  <a:srgbClr val="C00000"/>
                </a:solidFill>
                <a:latin typeface="Arial" panose="020B0604020202020204" pitchFamily="34" charset="0"/>
                <a:cs typeface="Arial" panose="020B0604020202020204" pitchFamily="34" charset="0"/>
              </a:rPr>
              <a:t>diagnostique de </a:t>
            </a:r>
            <a:r>
              <a:rPr lang="fr-FR" sz="3600" b="1" dirty="0" err="1">
                <a:solidFill>
                  <a:srgbClr val="C00000"/>
                </a:solidFill>
                <a:latin typeface="Arial" panose="020B0604020202020204" pitchFamily="34" charset="0"/>
                <a:cs typeface="Arial" panose="020B0604020202020204" pitchFamily="34" charset="0"/>
              </a:rPr>
              <a:t>depart</a:t>
            </a:r>
            <a:endParaRPr lang="fr-FR" sz="3600" b="1" dirty="0">
              <a:solidFill>
                <a:srgbClr val="C00000"/>
              </a:solidFill>
              <a:latin typeface="Arial" panose="020B06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9D5232F9-FD00-464A-9F17-619C91AEF8F3}"/>
              </a:ext>
            </a:extLst>
          </p:cNvPr>
          <p:cNvSpPr>
            <a:spLocks noGrp="1"/>
          </p:cNvSpPr>
          <p:nvPr>
            <p:ph type="body" idx="1"/>
          </p:nvPr>
        </p:nvSpPr>
        <p:spPr>
          <a:xfrm>
            <a:off x="1094061" y="1883110"/>
            <a:ext cx="4902923" cy="2124390"/>
          </a:xfrm>
        </p:spPr>
        <p:txBody>
          <a:bodyPr rtlCol="0"/>
          <a:lstStyle>
            <a:defPPr>
              <a:defRPr lang="fr-FR"/>
            </a:defPPr>
          </a:lstStyle>
          <a:p>
            <a:r>
              <a:rPr lang="fr-FR" b="0" i="0" dirty="0">
                <a:solidFill>
                  <a:srgbClr val="00B0F0"/>
                </a:solidFill>
                <a:effectLst/>
                <a:latin typeface="Arial" panose="020B0604020202020204" pitchFamily="34" charset="0"/>
                <a:cs typeface="Arial" panose="020B0604020202020204" pitchFamily="34" charset="0"/>
              </a:rPr>
              <a:t>Créer un quizz à partir du </a:t>
            </a:r>
          </a:p>
          <a:p>
            <a:r>
              <a:rPr lang="fr-FR" b="1" i="0" dirty="0">
                <a:solidFill>
                  <a:srgbClr val="FF0000"/>
                </a:solidFill>
                <a:effectLst/>
                <a:latin typeface="Arial" panose="020B0604020202020204" pitchFamily="34" charset="0"/>
                <a:cs typeface="Arial" panose="020B0604020202020204" pitchFamily="34" charset="0"/>
              </a:rPr>
              <a:t>doc 6 - diagnostic départ FOAD APC 1 et 2</a:t>
            </a:r>
          </a:p>
          <a:p>
            <a:endParaRPr lang="fr-FR" dirty="0">
              <a:solidFill>
                <a:srgbClr val="00B0F0"/>
              </a:solidFill>
              <a:latin typeface="Arial" panose="020B0604020202020204" pitchFamily="34" charset="0"/>
              <a:cs typeface="Arial" panose="020B0604020202020204" pitchFamily="34" charset="0"/>
            </a:endParaRPr>
          </a:p>
          <a:p>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b="0" i="0" dirty="0">
              <a:solidFill>
                <a:srgbClr val="313537"/>
              </a:solidFill>
              <a:effectLst/>
              <a:latin typeface="Merriweather" panose="020F0502020204030204" pitchFamily="2" charset="0"/>
            </a:endParaRPr>
          </a:p>
        </p:txBody>
      </p:sp>
      <p:sp>
        <p:nvSpPr>
          <p:cNvPr id="6" name="Espace réservé du numéro de diapositive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6</a:t>
            </a:fld>
            <a:endParaRPr lang="fr-FR" dirty="0"/>
          </a:p>
        </p:txBody>
      </p:sp>
    </p:spTree>
    <p:extLst>
      <p:ext uri="{BB962C8B-B14F-4D97-AF65-F5344CB8AC3E}">
        <p14:creationId xmlns:p14="http://schemas.microsoft.com/office/powerpoint/2010/main" val="237659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8FC28-E0BD-4387-B8BE-9965D1A57FF1}"/>
              </a:ext>
            </a:extLst>
          </p:cNvPr>
          <p:cNvSpPr>
            <a:spLocks noGrp="1"/>
          </p:cNvSpPr>
          <p:nvPr>
            <p:ph type="title"/>
          </p:nvPr>
        </p:nvSpPr>
        <p:spPr>
          <a:xfrm>
            <a:off x="838200" y="338959"/>
            <a:ext cx="10515600" cy="1695475"/>
          </a:xfrm>
        </p:spPr>
        <p:txBody>
          <a:bodyPr rtlCol="0">
            <a:noAutofit/>
          </a:bodyPr>
          <a:lstStyle>
            <a:defPPr>
              <a:defRPr lang="fr-FR"/>
            </a:defPPr>
          </a:lstStyle>
          <a:p>
            <a:pPr rtl="0"/>
            <a:r>
              <a:rPr lang="fr-FR" sz="3600" b="1" dirty="0">
                <a:solidFill>
                  <a:srgbClr val="C00000"/>
                </a:solidFill>
                <a:latin typeface="Arial" panose="020B0604020202020204" pitchFamily="34" charset="0"/>
                <a:cs typeface="Arial" panose="020B0604020202020204" pitchFamily="34" charset="0"/>
              </a:rPr>
              <a:t>Section  </a:t>
            </a:r>
            <a:br>
              <a:rPr lang="fr-FR" sz="3600" b="1" dirty="0">
                <a:solidFill>
                  <a:srgbClr val="C00000"/>
                </a:solidFill>
                <a:latin typeface="Arial" panose="020B0604020202020204" pitchFamily="34" charset="0"/>
                <a:cs typeface="Arial" panose="020B0604020202020204" pitchFamily="34" charset="0"/>
              </a:rPr>
            </a:br>
            <a:r>
              <a:rPr lang="fr-FR" sz="3600" b="1" dirty="0">
                <a:solidFill>
                  <a:srgbClr val="C00000"/>
                </a:solidFill>
                <a:latin typeface="Arial" panose="020B0604020202020204" pitchFamily="34" charset="0"/>
                <a:cs typeface="Arial" panose="020B0604020202020204" pitchFamily="34" charset="0"/>
              </a:rPr>
              <a:t>communication</a:t>
            </a:r>
          </a:p>
        </p:txBody>
      </p:sp>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7</a:t>
            </a:fld>
            <a:endParaRPr lang="fr-FR" dirty="0"/>
          </a:p>
        </p:txBody>
      </p:sp>
      <p:sp>
        <p:nvSpPr>
          <p:cNvPr id="3" name="Espace réservé du texte 2">
            <a:extLst>
              <a:ext uri="{FF2B5EF4-FFF2-40B4-BE49-F238E27FC236}">
                <a16:creationId xmlns:a16="http://schemas.microsoft.com/office/drawing/2014/main" id="{79616358-9AD8-AB5F-A71B-0E6F1F0A474C}"/>
              </a:ext>
            </a:extLst>
          </p:cNvPr>
          <p:cNvSpPr>
            <a:spLocks noGrp="1"/>
          </p:cNvSpPr>
          <p:nvPr>
            <p:ph type="body" idx="1"/>
          </p:nvPr>
        </p:nvSpPr>
        <p:spPr>
          <a:xfrm>
            <a:off x="6807170" y="1956021"/>
            <a:ext cx="4902923" cy="4238045"/>
          </a:xfrm>
        </p:spPr>
        <p:txBody>
          <a:bodyPr rtlCol="0">
            <a:normAutofit/>
          </a:bodyPr>
          <a:lstStyle>
            <a:defPPr>
              <a:defRPr lang="fr-FR"/>
            </a:defPPr>
          </a:lstStyle>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r>
              <a:rPr lang="fr-FR" b="1" dirty="0">
                <a:solidFill>
                  <a:srgbClr val="0000FF"/>
                </a:solidFill>
                <a:latin typeface="Arial" panose="020B0604020202020204" pitchFamily="34" charset="0"/>
                <a:cs typeface="Arial" panose="020B0604020202020204" pitchFamily="34" charset="0"/>
              </a:rPr>
              <a:t>Pour communiquer il faut mettre en place des techniques et utiliser codes qui permettent de se comprendre et de transmettre</a:t>
            </a:r>
          </a:p>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dirty="0">
              <a:solidFill>
                <a:srgbClr val="00B0F0"/>
              </a:solidFill>
              <a:latin typeface="Arial" panose="020B0604020202020204" pitchFamily="34" charset="0"/>
              <a:cs typeface="Arial" panose="020B0604020202020204" pitchFamily="34" charset="0"/>
            </a:endParaRPr>
          </a:p>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b="0" i="0" dirty="0">
              <a:solidFill>
                <a:srgbClr val="313537"/>
              </a:solidFill>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4FD5701A-7CAF-5B62-5439-ED0B1412FD9D}"/>
              </a:ext>
            </a:extLst>
          </p:cNvPr>
          <p:cNvSpPr txBox="1"/>
          <p:nvPr/>
        </p:nvSpPr>
        <p:spPr>
          <a:xfrm>
            <a:off x="838200" y="2950352"/>
            <a:ext cx="4902922" cy="461665"/>
          </a:xfrm>
          <a:prstGeom prst="rect">
            <a:avLst/>
          </a:prstGeom>
          <a:noFill/>
        </p:spPr>
        <p:txBody>
          <a:bodyPr wrap="square" rtlCol="0">
            <a:spAutoFit/>
          </a:bodyPr>
          <a:lstStyle/>
          <a:p>
            <a:r>
              <a:rPr lang="fr-FR" sz="2400" b="1" dirty="0">
                <a:solidFill>
                  <a:srgbClr val="FF0000"/>
                </a:solidFill>
                <a:highlight>
                  <a:srgbClr val="FFFF00"/>
                </a:highlight>
                <a:latin typeface="Arial" panose="020B0604020202020204" pitchFamily="34" charset="0"/>
                <a:cs typeface="Arial" panose="020B0604020202020204" pitchFamily="34" charset="0"/>
              </a:rPr>
              <a:t>CRÉER RISE    communication</a:t>
            </a:r>
          </a:p>
        </p:txBody>
      </p:sp>
    </p:spTree>
    <p:extLst>
      <p:ext uri="{BB962C8B-B14F-4D97-AF65-F5344CB8AC3E}">
        <p14:creationId xmlns:p14="http://schemas.microsoft.com/office/powerpoint/2010/main" val="174286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8</a:t>
            </a:fld>
            <a:endParaRPr lang="fr-FR" dirty="0"/>
          </a:p>
        </p:txBody>
      </p:sp>
      <p:sp>
        <p:nvSpPr>
          <p:cNvPr id="3" name="Espace réservé du texte 2">
            <a:extLst>
              <a:ext uri="{FF2B5EF4-FFF2-40B4-BE49-F238E27FC236}">
                <a16:creationId xmlns:a16="http://schemas.microsoft.com/office/drawing/2014/main" id="{79616358-9AD8-AB5F-A71B-0E6F1F0A474C}"/>
              </a:ext>
            </a:extLst>
          </p:cNvPr>
          <p:cNvSpPr>
            <a:spLocks noGrp="1"/>
          </p:cNvSpPr>
          <p:nvPr>
            <p:ph type="body" idx="1"/>
          </p:nvPr>
        </p:nvSpPr>
        <p:spPr>
          <a:xfrm>
            <a:off x="6807170" y="1956021"/>
            <a:ext cx="4902923" cy="4238045"/>
          </a:xfrm>
        </p:spPr>
        <p:txBody>
          <a:bodyPr rtlCol="0">
            <a:normAutofit/>
          </a:bodyPr>
          <a:lstStyle>
            <a:defPPr>
              <a:defRPr lang="fr-FR"/>
            </a:defPPr>
          </a:lstStyle>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dirty="0">
              <a:solidFill>
                <a:srgbClr val="00B0F0"/>
              </a:solidFill>
              <a:latin typeface="Arial" panose="020B0604020202020204" pitchFamily="34" charset="0"/>
              <a:cs typeface="Arial" panose="020B0604020202020204" pitchFamily="34" charset="0"/>
            </a:endParaRPr>
          </a:p>
          <a:p>
            <a:pPr algn="l" fontAlgn="auto"/>
            <a:r>
              <a:rPr lang="fr-FR" b="1" i="0" dirty="0">
                <a:solidFill>
                  <a:srgbClr val="FF0000"/>
                </a:solidFill>
                <a:effectLst/>
                <a:latin typeface="Arial" panose="020B0604020202020204" pitchFamily="34" charset="0"/>
                <a:cs typeface="Arial" panose="020B0604020202020204" pitchFamily="34" charset="0"/>
              </a:rPr>
              <a:t>Doc 7 – schéma de la communication</a:t>
            </a:r>
          </a:p>
          <a:p>
            <a:pPr algn="l" fontAlgn="auto"/>
            <a:endParaRPr lang="fr-FR" b="0" i="0" dirty="0">
              <a:solidFill>
                <a:srgbClr val="00B0F0"/>
              </a:solidFill>
              <a:effectLst/>
              <a:latin typeface="Arial" panose="020B0604020202020204" pitchFamily="34" charset="0"/>
              <a:cs typeface="Arial" panose="020B0604020202020204" pitchFamily="34" charset="0"/>
            </a:endParaRPr>
          </a:p>
          <a:p>
            <a:pPr algn="l" fontAlgn="auto"/>
            <a:endParaRPr lang="fr-FR" b="0" i="0" dirty="0">
              <a:solidFill>
                <a:srgbClr val="313537"/>
              </a:solidFill>
              <a:effectLst/>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678D6BE3-0F9D-2A40-5E82-E38B8E62A395}"/>
              </a:ext>
            </a:extLst>
          </p:cNvPr>
          <p:cNvPicPr>
            <a:picLocks noChangeAspect="1"/>
          </p:cNvPicPr>
          <p:nvPr/>
        </p:nvPicPr>
        <p:blipFill>
          <a:blip r:embed="rId3"/>
          <a:stretch>
            <a:fillRect/>
          </a:stretch>
        </p:blipFill>
        <p:spPr>
          <a:xfrm>
            <a:off x="674627" y="1121135"/>
            <a:ext cx="5355155" cy="4310700"/>
          </a:xfrm>
          <a:prstGeom prst="rect">
            <a:avLst/>
          </a:prstGeom>
        </p:spPr>
      </p:pic>
    </p:spTree>
    <p:extLst>
      <p:ext uri="{BB962C8B-B14F-4D97-AF65-F5344CB8AC3E}">
        <p14:creationId xmlns:p14="http://schemas.microsoft.com/office/powerpoint/2010/main" val="1701857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0560550-EE65-43CE-B899-F421E74287A1}"/>
              </a:ext>
            </a:extLst>
          </p:cNvPr>
          <p:cNvSpPr>
            <a:spLocks noGrp="1"/>
          </p:cNvSpPr>
          <p:nvPr>
            <p:ph type="dt" sz="half" idx="10"/>
          </p:nvPr>
        </p:nvSpPr>
        <p:spPr>
          <a:xfrm>
            <a:off x="838200" y="6356350"/>
            <a:ext cx="2743200" cy="365125"/>
          </a:xfrm>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4135E32A-1A8C-43D2-9C6E-12887B4DEDFB}"/>
              </a:ext>
            </a:extLst>
          </p:cNvPr>
          <p:cNvSpPr>
            <a:spLocks noGrp="1"/>
          </p:cNvSpPr>
          <p:nvPr>
            <p:ph type="ftr" sz="quarter" idx="11"/>
          </p:nvPr>
        </p:nvSpPr>
        <p:spPr>
          <a:xfrm>
            <a:off x="4038600" y="6356350"/>
            <a:ext cx="4114800" cy="365125"/>
          </a:xfrm>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7C4B8313-9270-4128-8674-3A3E42B806BC}"/>
              </a:ext>
            </a:extLst>
          </p:cNvPr>
          <p:cNvSpPr>
            <a:spLocks noGrp="1"/>
          </p:cNvSpPr>
          <p:nvPr>
            <p:ph type="sldNum" sz="quarter" idx="12"/>
          </p:nvPr>
        </p:nvSpPr>
        <p:spPr>
          <a:xfrm>
            <a:off x="8610600" y="6356350"/>
            <a:ext cx="2743200" cy="365125"/>
          </a:xfrm>
        </p:spPr>
        <p:txBody>
          <a:bodyPr rtlCol="0"/>
          <a:lstStyle>
            <a:defPPr>
              <a:defRPr lang="fr-FR"/>
            </a:defPPr>
          </a:lstStyle>
          <a:p>
            <a:pPr rtl="0"/>
            <a:fld id="{A49DFD55-3C28-40EF-9E31-A92D2E4017FF}" type="slidenum">
              <a:rPr lang="fr-FR" smtClean="0"/>
              <a:pPr rtl="0"/>
              <a:t>9</a:t>
            </a:fld>
            <a:endParaRPr lang="fr-FR" dirty="0"/>
          </a:p>
        </p:txBody>
      </p:sp>
      <p:pic>
        <p:nvPicPr>
          <p:cNvPr id="10" name="Image 9">
            <a:extLst>
              <a:ext uri="{FF2B5EF4-FFF2-40B4-BE49-F238E27FC236}">
                <a16:creationId xmlns:a16="http://schemas.microsoft.com/office/drawing/2014/main" id="{EC7D975D-6408-623E-13B2-3A6FBEE6E9EA}"/>
              </a:ext>
            </a:extLst>
          </p:cNvPr>
          <p:cNvPicPr>
            <a:picLocks noChangeAspect="1"/>
          </p:cNvPicPr>
          <p:nvPr/>
        </p:nvPicPr>
        <p:blipFill rotWithShape="1">
          <a:blip r:embed="rId3"/>
          <a:srcRect t="9412" r="56691" b="41882"/>
          <a:stretch/>
        </p:blipFill>
        <p:spPr>
          <a:xfrm>
            <a:off x="-166977" y="2369021"/>
            <a:ext cx="6687117" cy="2256658"/>
          </a:xfrm>
          <a:prstGeom prst="rect">
            <a:avLst/>
          </a:prstGeom>
        </p:spPr>
      </p:pic>
      <p:sp>
        <p:nvSpPr>
          <p:cNvPr id="3" name="Espace réservé du texte 2">
            <a:extLst>
              <a:ext uri="{FF2B5EF4-FFF2-40B4-BE49-F238E27FC236}">
                <a16:creationId xmlns:a16="http://schemas.microsoft.com/office/drawing/2014/main" id="{79616358-9AD8-AB5F-A71B-0E6F1F0A474C}"/>
              </a:ext>
            </a:extLst>
          </p:cNvPr>
          <p:cNvSpPr>
            <a:spLocks noGrp="1"/>
          </p:cNvSpPr>
          <p:nvPr>
            <p:ph type="body" idx="1"/>
          </p:nvPr>
        </p:nvSpPr>
        <p:spPr>
          <a:xfrm>
            <a:off x="7077514" y="2182043"/>
            <a:ext cx="4902923" cy="1245039"/>
          </a:xfrm>
        </p:spPr>
        <p:txBody>
          <a:bodyPr rtlCol="0">
            <a:normAutofit fontScale="92500"/>
          </a:bodyPr>
          <a:lstStyle>
            <a:defPPr>
              <a:defRPr lang="fr-FR"/>
            </a:defPPr>
          </a:lstStyle>
          <a:p>
            <a:pPr algn="l" fontAlgn="auto"/>
            <a:r>
              <a:rPr lang="fr-FR" b="1" i="0" dirty="0">
                <a:solidFill>
                  <a:srgbClr val="FF0000"/>
                </a:solidFill>
                <a:effectLst/>
                <a:latin typeface="Arial" panose="020B0604020202020204" pitchFamily="34" charset="0"/>
                <a:cs typeface="Arial" panose="020B0604020202020204" pitchFamily="34" charset="0"/>
              </a:rPr>
              <a:t>Doc 8  - ECASC RECUEIL DES TECHNIQUES PEDAGOGIQUES</a:t>
            </a:r>
          </a:p>
          <a:p>
            <a:pPr algn="l" fontAlgn="auto"/>
            <a:endParaRPr lang="fr-FR" b="1" i="0" dirty="0">
              <a:solidFill>
                <a:srgbClr val="FF0000"/>
              </a:solidFill>
              <a:effectLst/>
              <a:latin typeface="Arial" panose="020B0604020202020204" pitchFamily="34" charset="0"/>
              <a:cs typeface="Arial" panose="020B0604020202020204" pitchFamily="34" charset="0"/>
            </a:endParaRPr>
          </a:p>
          <a:p>
            <a:pPr algn="l" fontAlgn="auto"/>
            <a:r>
              <a:rPr lang="fr-FR" b="1" dirty="0">
                <a:solidFill>
                  <a:srgbClr val="FF0000"/>
                </a:solidFill>
                <a:latin typeface="Arial" panose="020B0604020202020204" pitchFamily="34" charset="0"/>
                <a:cs typeface="Arial" panose="020B0604020202020204" pitchFamily="34" charset="0"/>
              </a:rPr>
              <a:t>Lien vers la vidéo doc 9 - COMMUNICATION ci-dessous </a:t>
            </a:r>
            <a:endParaRPr lang="fr-FR" b="1" i="0" dirty="0">
              <a:solidFill>
                <a:srgbClr val="FF0000"/>
              </a:solidFill>
              <a:effectLst/>
              <a:latin typeface="Arial" panose="020B0604020202020204" pitchFamily="34" charset="0"/>
              <a:cs typeface="Arial" panose="020B0604020202020204" pitchFamily="34" charset="0"/>
            </a:endParaRPr>
          </a:p>
          <a:p>
            <a:pPr algn="l" fontAlgn="auto"/>
            <a:endParaRPr lang="fr-FR" b="0" i="0" dirty="0">
              <a:solidFill>
                <a:srgbClr val="31353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670249"/>
      </p:ext>
    </p:extLst>
  </p:cSld>
  <p:clrMapOvr>
    <a:masterClrMapping/>
  </p:clrMapOvr>
</p:sld>
</file>

<file path=ppt/theme/theme1.xml><?xml version="1.0" encoding="utf-8"?>
<a:theme xmlns:a="http://schemas.openxmlformats.org/drawingml/2006/main" name="Thème Offic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99603_TF67328976_Win32" id="{15DA6099-2184-45F7-BC36-8E8C36C59044}" vid="{25278724-9338-43B5-B52E-65539E734E3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3</TotalTime>
  <Words>1687</Words>
  <Application>Microsoft Office PowerPoint</Application>
  <PresentationFormat>Grand écran</PresentationFormat>
  <Paragraphs>288</Paragraphs>
  <Slides>25</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29gtsgopmixc,Italic</vt:lpstr>
      <vt:lpstr>33bszpijyzhf</vt:lpstr>
      <vt:lpstr>Arial</vt:lpstr>
      <vt:lpstr>Calibri</vt:lpstr>
      <vt:lpstr>Merriweather</vt:lpstr>
      <vt:lpstr>Tenorite</vt:lpstr>
      <vt:lpstr>Thème Office</vt:lpstr>
      <vt:lpstr>Cours 1  à créer </vt:lpstr>
      <vt:lpstr>Cours 2   à créer </vt:lpstr>
      <vt:lpstr>Cours 3  à créer </vt:lpstr>
      <vt:lpstr>Présentation PowerPoint</vt:lpstr>
      <vt:lpstr>SECTION  DOCTRINE SDIS 63 - ROLES</vt:lpstr>
      <vt:lpstr>SECTION  diagnostique de depart</vt:lpstr>
      <vt:lpstr>Section   communication</vt:lpstr>
      <vt:lpstr>Présentation PowerPoint</vt:lpstr>
      <vt:lpstr>Présentation PowerPoint</vt:lpstr>
      <vt:lpstr>Présentation PowerPoint</vt:lpstr>
      <vt:lpstr>Section  DEFINITIONS ET APPROCHE PAR APC </vt:lpstr>
      <vt:lpstr>Présentation PowerPoint</vt:lpstr>
      <vt:lpstr>Présentation PowerPoint</vt:lpstr>
      <vt:lpstr>Présentation PowerPoint</vt:lpstr>
      <vt:lpstr>Présentation PowerPoint</vt:lpstr>
      <vt:lpstr>Présentation PowerPoint</vt:lpstr>
      <vt:lpstr>Présentation PowerPoint</vt:lpstr>
      <vt:lpstr>Section  L’AUTOdiagnostiC</vt:lpstr>
      <vt:lpstr>L’AUTOdiagnostiC</vt:lpstr>
      <vt:lpstr>SECTION PARCOURS DE FORMATION D’UN SP</vt:lpstr>
      <vt:lpstr>SECTION APP, MSP, debriefing</vt:lpstr>
      <vt:lpstr>Présentation PowerPoint</vt:lpstr>
      <vt:lpstr>Présentation PowerPoint</vt:lpstr>
      <vt:lpstr>Présentation PowerPoint</vt:lpstr>
      <vt:lpstr>SECTION quizz de fin de foad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FOAD  ACCOMPAGNATEUR DE PROXIMITE</dc:title>
  <dc:creator>Joel DA COSTA</dc:creator>
  <cp:lastModifiedBy>ONZON Thierry</cp:lastModifiedBy>
  <cp:revision>9</cp:revision>
  <dcterms:created xsi:type="dcterms:W3CDTF">2023-10-09T08:47:59Z</dcterms:created>
  <dcterms:modified xsi:type="dcterms:W3CDTF">2023-12-14T11:04:45Z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