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15/06/2021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fr-FR" dirty="0"/>
              <a:t>Que voyez vous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08712" cy="406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1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voyez vous 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9719"/>
            <a:ext cx="8229600" cy="39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8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voyez vous ?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9" y="1600200"/>
            <a:ext cx="81451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9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29600" cy="43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849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Affichage à l'écran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Que voyez vous ?</vt:lpstr>
      <vt:lpstr>Que voyez vous ?</vt:lpstr>
      <vt:lpstr>Que voyez vous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voyez vous ?</dc:title>
  <dc:creator>CSP CLERMONT COMMUN 2</dc:creator>
  <cp:lastModifiedBy>CSP CLERMONT COMMUN 2</cp:lastModifiedBy>
  <cp:revision>1</cp:revision>
  <dcterms:created xsi:type="dcterms:W3CDTF">2021-06-15T16:17:00Z</dcterms:created>
  <dcterms:modified xsi:type="dcterms:W3CDTF">2021-06-15T16:21:59Z</dcterms:modified>
</cp:coreProperties>
</file>