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1" r:id="rId2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343" y="1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r">
              <a:defRPr sz="1200"/>
            </a:lvl1pPr>
          </a:lstStyle>
          <a:p>
            <a:fld id="{3C64BEAD-018E-4DF3-9E9E-D6D155076E24}" type="datetimeFigureOut">
              <a:rPr lang="fr-FR" smtClean="0"/>
              <a:t>31/05/2021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31600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343" y="9431600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r">
              <a:defRPr sz="1200"/>
            </a:lvl1pPr>
          </a:lstStyle>
          <a:p>
            <a:fld id="{17F9219E-421F-46C0-87EA-F58BDF3751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5986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3" y="1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r">
              <a:defRPr sz="1200"/>
            </a:lvl1pPr>
          </a:lstStyle>
          <a:p>
            <a:fld id="{E3C729F7-1B9B-4BE0-807D-399D1EE886DC}" type="datetimeFigureOut">
              <a:rPr lang="fr-FR" smtClean="0"/>
              <a:t>31/05/2021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7" rIns="91435" bIns="45717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35" tIns="45717" rIns="91435" bIns="45717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31600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3" y="9431600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r">
              <a:defRPr sz="1200"/>
            </a:lvl1pPr>
          </a:lstStyle>
          <a:p>
            <a:fld id="{873F63AD-AACA-4159-9913-242FE04DF5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29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Schéma de la communication</a:t>
            </a:r>
            <a:endParaRPr lang="fr-FR" b="1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207" y="1628800"/>
            <a:ext cx="7807007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44112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4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Schéma de la communication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Notions d’APC formations développement des compétences  ACPRO FORAC COFOR</dc:title>
  <dc:creator>CSP CLERMONT COMMUN 2</dc:creator>
  <cp:lastModifiedBy>CSP CLERMONT FORMATION</cp:lastModifiedBy>
  <cp:revision>17</cp:revision>
  <cp:lastPrinted>2021-05-25T13:07:13Z</cp:lastPrinted>
  <dcterms:created xsi:type="dcterms:W3CDTF">2021-05-19T16:06:52Z</dcterms:created>
  <dcterms:modified xsi:type="dcterms:W3CDTF">2021-05-31T06:22:11Z</dcterms:modified>
</cp:coreProperties>
</file>