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09" r:id="rId2"/>
  </p:sldIdLst>
  <p:sldSz cx="9144000" cy="6858000" type="screen4x3"/>
  <p:notesSz cx="6799263" cy="9929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3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6347" cy="496491"/>
          </a:xfrm>
          <a:prstGeom prst="rect">
            <a:avLst/>
          </a:prstGeom>
        </p:spPr>
        <p:txBody>
          <a:bodyPr vert="horz" lIns="91435" tIns="45717" rIns="91435" bIns="45717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1343" y="1"/>
            <a:ext cx="2946347" cy="496491"/>
          </a:xfrm>
          <a:prstGeom prst="rect">
            <a:avLst/>
          </a:prstGeom>
        </p:spPr>
        <p:txBody>
          <a:bodyPr vert="horz" lIns="91435" tIns="45717" rIns="91435" bIns="45717" rtlCol="0"/>
          <a:lstStyle>
            <a:lvl1pPr algn="r">
              <a:defRPr sz="1200"/>
            </a:lvl1pPr>
          </a:lstStyle>
          <a:p>
            <a:fld id="{3C64BEAD-018E-4DF3-9E9E-D6D155076E24}" type="datetimeFigureOut">
              <a:rPr lang="fr-FR" smtClean="0"/>
              <a:t>31/05/2021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9431600"/>
            <a:ext cx="2946347" cy="496491"/>
          </a:xfrm>
          <a:prstGeom prst="rect">
            <a:avLst/>
          </a:prstGeom>
        </p:spPr>
        <p:txBody>
          <a:bodyPr vert="horz" lIns="91435" tIns="45717" rIns="91435" bIns="45717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1343" y="9431600"/>
            <a:ext cx="2946347" cy="496491"/>
          </a:xfrm>
          <a:prstGeom prst="rect">
            <a:avLst/>
          </a:prstGeom>
        </p:spPr>
        <p:txBody>
          <a:bodyPr vert="horz" lIns="91435" tIns="45717" rIns="91435" bIns="45717" rtlCol="0" anchor="b"/>
          <a:lstStyle>
            <a:lvl1pPr algn="r">
              <a:defRPr sz="1200"/>
            </a:lvl1pPr>
          </a:lstStyle>
          <a:p>
            <a:fld id="{17F9219E-421F-46C0-87EA-F58BDF3751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59869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6347" cy="496491"/>
          </a:xfrm>
          <a:prstGeom prst="rect">
            <a:avLst/>
          </a:prstGeom>
        </p:spPr>
        <p:txBody>
          <a:bodyPr vert="horz" lIns="91435" tIns="45717" rIns="91435" bIns="45717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1343" y="1"/>
            <a:ext cx="2946347" cy="496491"/>
          </a:xfrm>
          <a:prstGeom prst="rect">
            <a:avLst/>
          </a:prstGeom>
        </p:spPr>
        <p:txBody>
          <a:bodyPr vert="horz" lIns="91435" tIns="45717" rIns="91435" bIns="45717" rtlCol="0"/>
          <a:lstStyle>
            <a:lvl1pPr algn="r">
              <a:defRPr sz="1200"/>
            </a:lvl1pPr>
          </a:lstStyle>
          <a:p>
            <a:fld id="{E3C729F7-1B9B-4BE0-807D-399D1EE886DC}" type="datetimeFigureOut">
              <a:rPr lang="fr-FR" smtClean="0"/>
              <a:t>31/05/2021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5" tIns="45717" rIns="91435" bIns="45717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927" y="4716661"/>
            <a:ext cx="5439410" cy="4468416"/>
          </a:xfrm>
          <a:prstGeom prst="rect">
            <a:avLst/>
          </a:prstGeom>
        </p:spPr>
        <p:txBody>
          <a:bodyPr vert="horz" lIns="91435" tIns="45717" rIns="91435" bIns="45717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431600"/>
            <a:ext cx="2946347" cy="496491"/>
          </a:xfrm>
          <a:prstGeom prst="rect">
            <a:avLst/>
          </a:prstGeom>
        </p:spPr>
        <p:txBody>
          <a:bodyPr vert="horz" lIns="91435" tIns="45717" rIns="91435" bIns="45717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1343" y="9431600"/>
            <a:ext cx="2946347" cy="496491"/>
          </a:xfrm>
          <a:prstGeom prst="rect">
            <a:avLst/>
          </a:prstGeom>
        </p:spPr>
        <p:txBody>
          <a:bodyPr vert="horz" lIns="91435" tIns="45717" rIns="91435" bIns="45717" rtlCol="0" anchor="b"/>
          <a:lstStyle>
            <a:lvl1pPr algn="r">
              <a:defRPr sz="1200"/>
            </a:lvl1pPr>
          </a:lstStyle>
          <a:p>
            <a:fld id="{873F63AD-AACA-4159-9913-242FE04DF5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729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31/05/2021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31/05/2021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31/05/2021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31/05/2021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Les niveaux de savoir</a:t>
            </a:r>
            <a:endParaRPr lang="fr-FR" b="1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619" y="2206038"/>
            <a:ext cx="6704762" cy="33142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1003892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4</Words>
  <Application>Microsoft Office PowerPoint</Application>
  <PresentationFormat>Affichage à l'écran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Les niveaux de savoir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Notions d’APC formations développement des compétences  ACPRO FORAC COFOR</dc:title>
  <dc:creator>CSP CLERMONT COMMUN 2</dc:creator>
  <cp:lastModifiedBy>CSP CLERMONT FORMATION</cp:lastModifiedBy>
  <cp:revision>17</cp:revision>
  <cp:lastPrinted>2021-05-25T13:07:13Z</cp:lastPrinted>
  <dcterms:created xsi:type="dcterms:W3CDTF">2021-05-19T16:06:52Z</dcterms:created>
  <dcterms:modified xsi:type="dcterms:W3CDTF">2021-05-31T06:21:06Z</dcterms:modified>
</cp:coreProperties>
</file>