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CB67-DBE3-418A-B75A-98B4DAED8A3D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998A-31DF-48EB-9E5D-124E565E29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297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CB67-DBE3-418A-B75A-98B4DAED8A3D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998A-31DF-48EB-9E5D-124E565E29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598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CB67-DBE3-418A-B75A-98B4DAED8A3D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998A-31DF-48EB-9E5D-124E565E29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612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CB67-DBE3-418A-B75A-98B4DAED8A3D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998A-31DF-48EB-9E5D-124E565E29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497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CB67-DBE3-418A-B75A-98B4DAED8A3D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998A-31DF-48EB-9E5D-124E565E29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2251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CB67-DBE3-418A-B75A-98B4DAED8A3D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998A-31DF-48EB-9E5D-124E565E29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44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CB67-DBE3-418A-B75A-98B4DAED8A3D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998A-31DF-48EB-9E5D-124E565E29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740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CB67-DBE3-418A-B75A-98B4DAED8A3D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998A-31DF-48EB-9E5D-124E565E29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12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CB67-DBE3-418A-B75A-98B4DAED8A3D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998A-31DF-48EB-9E5D-124E565E29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82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CB67-DBE3-418A-B75A-98B4DAED8A3D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998A-31DF-48EB-9E5D-124E565E29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285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CB67-DBE3-418A-B75A-98B4DAED8A3D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998A-31DF-48EB-9E5D-124E565E29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318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ECB67-DBE3-418A-B75A-98B4DAED8A3D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5998A-31DF-48EB-9E5D-124E565E29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810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lèche courbée vers le haut 16"/>
          <p:cNvSpPr/>
          <p:nvPr/>
        </p:nvSpPr>
        <p:spPr>
          <a:xfrm>
            <a:off x="3851920" y="1340768"/>
            <a:ext cx="4320480" cy="657363"/>
          </a:xfrm>
          <a:prstGeom prst="curvedUpArrow">
            <a:avLst>
              <a:gd name="adj1" fmla="val 25000"/>
              <a:gd name="adj2" fmla="val 52133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555776" y="76470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-36512" y="-27384"/>
            <a:ext cx="590465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800" dirty="0" smtClean="0"/>
              <a:t>Le 04 Octobre 2017 – Nouvelle filière formateur</a:t>
            </a:r>
            <a:endParaRPr lang="fr-FR" sz="2800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7164289" y="6462464"/>
            <a:ext cx="2016223" cy="422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800" dirty="0" smtClean="0"/>
              <a:t>FOR ACC – FOR CO</a:t>
            </a:r>
            <a:endParaRPr lang="fr-FR" sz="1800" dirty="0"/>
          </a:p>
        </p:txBody>
      </p:sp>
      <p:sp>
        <p:nvSpPr>
          <p:cNvPr id="8" name="ZoneTexte 7"/>
          <p:cNvSpPr txBox="1"/>
          <p:nvPr/>
        </p:nvSpPr>
        <p:spPr>
          <a:xfrm>
            <a:off x="467544" y="97143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Avant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79512" y="2261771"/>
            <a:ext cx="216024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FOR 1: formateur</a:t>
            </a:r>
          </a:p>
          <a:p>
            <a:endParaRPr lang="fr-FR" sz="1000" dirty="0"/>
          </a:p>
          <a:p>
            <a:r>
              <a:rPr lang="fr-FR" dirty="0" smtClean="0"/>
              <a:t>FOR 2: responsable pédagogique</a:t>
            </a:r>
          </a:p>
          <a:p>
            <a:endParaRPr lang="fr-FR" sz="1000" dirty="0"/>
          </a:p>
          <a:p>
            <a:r>
              <a:rPr lang="fr-FR" dirty="0" smtClean="0"/>
              <a:t>FOR 3: organisateur de formation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2267744" y="687199"/>
            <a:ext cx="3672408" cy="923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Arrêté du 04 Octobre 2017</a:t>
            </a:r>
          </a:p>
          <a:p>
            <a:pPr algn="ctr"/>
            <a:r>
              <a:rPr lang="fr-FR" dirty="0" smtClean="0"/>
              <a:t>Formateur aux développement des compétences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2915816" y="2128788"/>
            <a:ext cx="302433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Accompagnateur de proximité (ACC PRO – 3 jours)</a:t>
            </a:r>
          </a:p>
          <a:p>
            <a:endParaRPr lang="fr-FR" sz="1000" dirty="0"/>
          </a:p>
          <a:p>
            <a:r>
              <a:rPr lang="fr-FR" dirty="0" smtClean="0"/>
              <a:t>Formateur accompagnateur (FOR ACC – de 5 à 10 jours)</a:t>
            </a:r>
          </a:p>
          <a:p>
            <a:endParaRPr lang="fr-FR" sz="1000" dirty="0"/>
          </a:p>
          <a:p>
            <a:r>
              <a:rPr lang="fr-FR" dirty="0" smtClean="0"/>
              <a:t>Concepteurs de formation </a:t>
            </a:r>
          </a:p>
          <a:p>
            <a:r>
              <a:rPr lang="fr-FR" dirty="0" smtClean="0"/>
              <a:t>(Concepteurs – 5 jours)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7092280" y="97143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01 Janvier 2020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1259632" y="4211796"/>
            <a:ext cx="273630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Pas d’équivalence directe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88224" y="2039937"/>
            <a:ext cx="2160240" cy="28623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Fin de mise en place du déploiement de la nouvelle filière.</a:t>
            </a:r>
          </a:p>
          <a:p>
            <a:endParaRPr lang="fr-FR" sz="900" dirty="0"/>
          </a:p>
          <a:p>
            <a:r>
              <a:rPr lang="fr-FR" dirty="0" smtClean="0"/>
              <a:t>1- Les anciennes appellations n’ont plus de valeur.</a:t>
            </a:r>
          </a:p>
          <a:p>
            <a:endParaRPr lang="fr-FR" sz="900" dirty="0"/>
          </a:p>
          <a:p>
            <a:r>
              <a:rPr lang="fr-FR" dirty="0" smtClean="0"/>
              <a:t>2- les articles 13 et 14 ne peuvent plus s’appliquer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4499992" y="1414517"/>
            <a:ext cx="3067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Ce n’est pas une période transitoire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5496" y="4930566"/>
            <a:ext cx="748883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Transition possible entre les  anciennes et les nouvelles formations:</a:t>
            </a:r>
          </a:p>
          <a:p>
            <a:r>
              <a:rPr lang="fr-FR" dirty="0" smtClean="0"/>
              <a:t>Article 13: avoir suivi une formation au minimum de 3 jours en APC (CNFPT, ENSOSP, ECASC) et FOR1, FOR2, FOR3, PICF, </a:t>
            </a:r>
            <a:r>
              <a:rPr lang="fr-FR" dirty="0" err="1" smtClean="0"/>
              <a:t>FdF</a:t>
            </a:r>
            <a:r>
              <a:rPr lang="fr-FR" dirty="0" smtClean="0"/>
              <a:t>, COD3, </a:t>
            </a:r>
            <a:r>
              <a:rPr lang="fr-FR" dirty="0" err="1" smtClean="0"/>
              <a:t>anim</a:t>
            </a:r>
            <a:r>
              <a:rPr lang="fr-FR" dirty="0" smtClean="0"/>
              <a:t> JSP.</a:t>
            </a:r>
          </a:p>
          <a:p>
            <a:endParaRPr lang="fr-FR" sz="900" dirty="0"/>
          </a:p>
          <a:p>
            <a:r>
              <a:rPr lang="fr-FR" dirty="0" smtClean="0"/>
              <a:t>Article 14: diagnostic de compétence en commission pour obtenir soit le FOR ACC soit le concepteur, les deux seront associées à un stage passerelle de 3 jours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0" name="ZoneTexte 2"/>
          <p:cNvSpPr txBox="1">
            <a:spLocks noChangeArrowheads="1"/>
          </p:cNvSpPr>
          <p:nvPr/>
        </p:nvSpPr>
        <p:spPr bwMode="auto">
          <a:xfrm>
            <a:off x="5364163" y="6700838"/>
            <a:ext cx="208756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fr-FR" sz="600" dirty="0"/>
              <a:t>copyright LE HENAFF(c) 2018, tout droits réservés</a:t>
            </a:r>
          </a:p>
        </p:txBody>
      </p:sp>
    </p:spTree>
    <p:extLst>
      <p:ext uri="{BB962C8B-B14F-4D97-AF65-F5344CB8AC3E}">
        <p14:creationId xmlns:p14="http://schemas.microsoft.com/office/powerpoint/2010/main" val="400872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8" grpId="0"/>
      <p:bldP spid="9" grpId="0"/>
      <p:bldP spid="10" grpId="0" animBg="1"/>
      <p:bldP spid="11" grpId="0"/>
      <p:bldP spid="13" grpId="0"/>
      <p:bldP spid="15" grpId="0" animBg="1"/>
      <p:bldP spid="16" grpId="0" animBg="1"/>
      <p:bldP spid="18" grpId="0"/>
      <p:bldP spid="19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2044</TotalTime>
  <Words>198</Words>
  <Application>Microsoft Office PowerPoint</Application>
  <PresentationFormat>Affichage à l'écran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 HENAFF</dc:creator>
  <cp:lastModifiedBy>LE HENAFF Frédéric (c)</cp:lastModifiedBy>
  <cp:revision>9</cp:revision>
  <dcterms:created xsi:type="dcterms:W3CDTF">2018-09-16T23:19:37Z</dcterms:created>
  <dcterms:modified xsi:type="dcterms:W3CDTF">2018-12-18T10:54:57Z</dcterms:modified>
</cp:coreProperties>
</file>