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43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2C1510-D14B-412A-9157-A2320D136674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88A9DC68-A97B-41B8-B316-18CCA4CE539A}">
      <dgm:prSet phldrT="[Texte]" custT="1"/>
      <dgm:spPr/>
      <dgm:t>
        <a:bodyPr/>
        <a:lstStyle/>
        <a:p>
          <a:r>
            <a:rPr lang="fr-FR" sz="1800" b="1" dirty="0" smtClean="0"/>
            <a:t>5%</a:t>
          </a:r>
          <a:endParaRPr lang="fr-FR" sz="1800" b="1" dirty="0"/>
        </a:p>
      </dgm:t>
    </dgm:pt>
    <dgm:pt modelId="{CD8635DF-77E8-4C6D-AD48-BDEF54AAF78F}" type="parTrans" cxnId="{BBB488EA-AC6A-42AF-A643-94C5BBBAAC2C}">
      <dgm:prSet/>
      <dgm:spPr/>
      <dgm:t>
        <a:bodyPr/>
        <a:lstStyle/>
        <a:p>
          <a:endParaRPr lang="fr-FR"/>
        </a:p>
      </dgm:t>
    </dgm:pt>
    <dgm:pt modelId="{742C782E-D25A-4822-AD50-9F618606B87C}" type="sibTrans" cxnId="{BBB488EA-AC6A-42AF-A643-94C5BBBAAC2C}">
      <dgm:prSet/>
      <dgm:spPr/>
      <dgm:t>
        <a:bodyPr/>
        <a:lstStyle/>
        <a:p>
          <a:endParaRPr lang="fr-FR"/>
        </a:p>
      </dgm:t>
    </dgm:pt>
    <dgm:pt modelId="{85A91940-12BE-4AF7-90D4-B067637EB482}">
      <dgm:prSet phldrT="[Texte]" custT="1"/>
      <dgm:spPr/>
      <dgm:t>
        <a:bodyPr/>
        <a:lstStyle/>
        <a:p>
          <a:r>
            <a:rPr lang="fr-FR" sz="2400" b="1" dirty="0" smtClean="0"/>
            <a:t>10%</a:t>
          </a:r>
          <a:endParaRPr lang="fr-FR" sz="2400" b="1" dirty="0"/>
        </a:p>
      </dgm:t>
    </dgm:pt>
    <dgm:pt modelId="{AD0212DC-132E-42B3-95A8-BA49358443FB}" type="parTrans" cxnId="{AE8CE48A-929F-4F19-AAA5-6B2A7C3672E2}">
      <dgm:prSet/>
      <dgm:spPr/>
      <dgm:t>
        <a:bodyPr/>
        <a:lstStyle/>
        <a:p>
          <a:endParaRPr lang="fr-FR"/>
        </a:p>
      </dgm:t>
    </dgm:pt>
    <dgm:pt modelId="{12857218-FA54-4519-9DB3-8AFF6C1E72B1}" type="sibTrans" cxnId="{AE8CE48A-929F-4F19-AAA5-6B2A7C3672E2}">
      <dgm:prSet/>
      <dgm:spPr/>
      <dgm:t>
        <a:bodyPr/>
        <a:lstStyle/>
        <a:p>
          <a:endParaRPr lang="fr-FR"/>
        </a:p>
      </dgm:t>
    </dgm:pt>
    <dgm:pt modelId="{F2A33CB6-4C7E-4B3C-9E36-AAC9FA4BD9D8}">
      <dgm:prSet phldrT="[Texte]" custT="1"/>
      <dgm:spPr/>
      <dgm:t>
        <a:bodyPr/>
        <a:lstStyle/>
        <a:p>
          <a:r>
            <a:rPr lang="fr-FR" sz="2600" b="1" dirty="0" smtClean="0"/>
            <a:t>20</a:t>
          </a:r>
          <a:r>
            <a:rPr lang="fr-FR" sz="3200" b="1" dirty="0" smtClean="0"/>
            <a:t>%</a:t>
          </a:r>
          <a:endParaRPr lang="fr-FR" sz="3200" b="1" dirty="0"/>
        </a:p>
      </dgm:t>
    </dgm:pt>
    <dgm:pt modelId="{320C178F-B927-40FC-93F2-3416DE2AA85D}" type="parTrans" cxnId="{E8094944-F1C6-4928-8678-1FB95F5EA452}">
      <dgm:prSet/>
      <dgm:spPr/>
      <dgm:t>
        <a:bodyPr/>
        <a:lstStyle/>
        <a:p>
          <a:endParaRPr lang="fr-FR"/>
        </a:p>
      </dgm:t>
    </dgm:pt>
    <dgm:pt modelId="{0954D5D5-0B1F-41A4-AE3B-FE9FE47B8ACB}" type="sibTrans" cxnId="{E8094944-F1C6-4928-8678-1FB95F5EA452}">
      <dgm:prSet/>
      <dgm:spPr/>
      <dgm:t>
        <a:bodyPr/>
        <a:lstStyle/>
        <a:p>
          <a:endParaRPr lang="fr-FR"/>
        </a:p>
      </dgm:t>
    </dgm:pt>
    <dgm:pt modelId="{AFBC2568-8494-4B2A-AE2D-B6011E32E0CE}">
      <dgm:prSet phldrT="[Texte]" custT="1"/>
      <dgm:spPr/>
      <dgm:t>
        <a:bodyPr/>
        <a:lstStyle/>
        <a:p>
          <a:r>
            <a:rPr lang="fr-FR" sz="3000" b="1" dirty="0" smtClean="0"/>
            <a:t>30%</a:t>
          </a:r>
          <a:endParaRPr lang="fr-FR" sz="3000" b="1" dirty="0"/>
        </a:p>
      </dgm:t>
    </dgm:pt>
    <dgm:pt modelId="{517B0B3E-E987-4924-AD02-2E996EB54511}" type="parTrans" cxnId="{9AA0AB76-C0BA-407D-AD1C-13ADE25FC807}">
      <dgm:prSet/>
      <dgm:spPr/>
      <dgm:t>
        <a:bodyPr/>
        <a:lstStyle/>
        <a:p>
          <a:endParaRPr lang="fr-FR"/>
        </a:p>
      </dgm:t>
    </dgm:pt>
    <dgm:pt modelId="{CA193D36-2761-4981-968B-07435C82E8FE}" type="sibTrans" cxnId="{9AA0AB76-C0BA-407D-AD1C-13ADE25FC807}">
      <dgm:prSet/>
      <dgm:spPr/>
      <dgm:t>
        <a:bodyPr/>
        <a:lstStyle/>
        <a:p>
          <a:endParaRPr lang="fr-FR"/>
        </a:p>
      </dgm:t>
    </dgm:pt>
    <dgm:pt modelId="{3A929567-A0CF-4A42-934A-E9D76A688897}">
      <dgm:prSet phldrT="[Texte]" custT="1"/>
      <dgm:spPr/>
      <dgm:t>
        <a:bodyPr/>
        <a:lstStyle/>
        <a:p>
          <a:r>
            <a:rPr lang="fr-FR" sz="4000" b="1" dirty="0" smtClean="0"/>
            <a:t>50</a:t>
          </a:r>
          <a:r>
            <a:rPr lang="fr-FR" sz="4400" dirty="0" smtClean="0"/>
            <a:t>%</a:t>
          </a:r>
          <a:endParaRPr lang="fr-FR" sz="4400" dirty="0"/>
        </a:p>
      </dgm:t>
    </dgm:pt>
    <dgm:pt modelId="{AAAAEAD1-CB75-4E7E-AD6C-4D32C596E862}" type="parTrans" cxnId="{075C77B0-A7ED-4E40-904B-17DD8E451950}">
      <dgm:prSet/>
      <dgm:spPr/>
      <dgm:t>
        <a:bodyPr/>
        <a:lstStyle/>
        <a:p>
          <a:endParaRPr lang="fr-FR"/>
        </a:p>
      </dgm:t>
    </dgm:pt>
    <dgm:pt modelId="{479862B8-88A5-4E33-BBF5-75F776F6A727}" type="sibTrans" cxnId="{075C77B0-A7ED-4E40-904B-17DD8E451950}">
      <dgm:prSet/>
      <dgm:spPr/>
      <dgm:t>
        <a:bodyPr/>
        <a:lstStyle/>
        <a:p>
          <a:endParaRPr lang="fr-FR"/>
        </a:p>
      </dgm:t>
    </dgm:pt>
    <dgm:pt modelId="{E8247BDF-132D-45B2-A583-5A48857ECA9C}">
      <dgm:prSet phldrT="[Texte]" custT="1"/>
      <dgm:spPr/>
      <dgm:t>
        <a:bodyPr/>
        <a:lstStyle/>
        <a:p>
          <a:r>
            <a:rPr lang="fr-FR" sz="4800" b="1" dirty="0" smtClean="0"/>
            <a:t>75%</a:t>
          </a:r>
          <a:endParaRPr lang="fr-FR" sz="4800" b="1" dirty="0"/>
        </a:p>
      </dgm:t>
    </dgm:pt>
    <dgm:pt modelId="{0244DBC6-5CF2-40F0-A478-327B1D55177F}" type="parTrans" cxnId="{4D3D5D23-3755-48B5-BB22-36D0CFE57766}">
      <dgm:prSet/>
      <dgm:spPr/>
      <dgm:t>
        <a:bodyPr/>
        <a:lstStyle/>
        <a:p>
          <a:endParaRPr lang="fr-FR"/>
        </a:p>
      </dgm:t>
    </dgm:pt>
    <dgm:pt modelId="{9B892E7F-9E2E-466F-97A9-031A146ECE58}" type="sibTrans" cxnId="{4D3D5D23-3755-48B5-BB22-36D0CFE57766}">
      <dgm:prSet/>
      <dgm:spPr/>
      <dgm:t>
        <a:bodyPr/>
        <a:lstStyle/>
        <a:p>
          <a:endParaRPr lang="fr-FR"/>
        </a:p>
      </dgm:t>
    </dgm:pt>
    <dgm:pt modelId="{E9455FBD-92FD-436A-9F13-E86E7765CAA7}">
      <dgm:prSet phldrT="[Texte]" custT="1"/>
      <dgm:spPr/>
      <dgm:t>
        <a:bodyPr/>
        <a:lstStyle/>
        <a:p>
          <a:r>
            <a:rPr lang="fr-FR" sz="5400" b="1" dirty="0" smtClean="0"/>
            <a:t>90%</a:t>
          </a:r>
          <a:endParaRPr lang="fr-FR" sz="5400" b="1" dirty="0"/>
        </a:p>
      </dgm:t>
    </dgm:pt>
    <dgm:pt modelId="{9ECA9BC0-1B2A-4E78-B353-CE615405C8CD}" type="parTrans" cxnId="{49677AE3-A15A-4D97-B359-D99BD309C99A}">
      <dgm:prSet/>
      <dgm:spPr/>
      <dgm:t>
        <a:bodyPr/>
        <a:lstStyle/>
        <a:p>
          <a:endParaRPr lang="fr-FR"/>
        </a:p>
      </dgm:t>
    </dgm:pt>
    <dgm:pt modelId="{C13BF2D1-1186-46A7-A247-D901517DAD94}" type="sibTrans" cxnId="{49677AE3-A15A-4D97-B359-D99BD309C99A}">
      <dgm:prSet/>
      <dgm:spPr/>
      <dgm:t>
        <a:bodyPr/>
        <a:lstStyle/>
        <a:p>
          <a:endParaRPr lang="fr-FR"/>
        </a:p>
      </dgm:t>
    </dgm:pt>
    <dgm:pt modelId="{174C2705-C67C-488F-99C8-EE28D403868E}" type="pres">
      <dgm:prSet presAssocID="{642C1510-D14B-412A-9157-A2320D136674}" presName="Name0" presStyleCnt="0">
        <dgm:presLayoutVars>
          <dgm:dir/>
          <dgm:animLvl val="lvl"/>
          <dgm:resizeHandles val="exact"/>
        </dgm:presLayoutVars>
      </dgm:prSet>
      <dgm:spPr/>
    </dgm:pt>
    <dgm:pt modelId="{9EB5048A-EFC1-47E2-9003-8686297D08C2}" type="pres">
      <dgm:prSet presAssocID="{88A9DC68-A97B-41B8-B316-18CCA4CE539A}" presName="Name8" presStyleCnt="0"/>
      <dgm:spPr/>
    </dgm:pt>
    <dgm:pt modelId="{4902AD1C-B58E-42EF-B8D2-76BC593516F9}" type="pres">
      <dgm:prSet presAssocID="{88A9DC68-A97B-41B8-B316-18CCA4CE539A}" presName="level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39C9B7-3229-4CB9-9107-B978EEFD177F}" type="pres">
      <dgm:prSet presAssocID="{88A9DC68-A97B-41B8-B316-18CCA4CE539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4F4077-6BE9-408B-8D9F-6603A74658FC}" type="pres">
      <dgm:prSet presAssocID="{85A91940-12BE-4AF7-90D4-B067637EB482}" presName="Name8" presStyleCnt="0"/>
      <dgm:spPr/>
    </dgm:pt>
    <dgm:pt modelId="{E79C4A33-AC10-41FF-80F5-DF0D8FBA86AE}" type="pres">
      <dgm:prSet presAssocID="{85A91940-12BE-4AF7-90D4-B067637EB482}" presName="level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C05FD5-4F1A-48F4-B274-3ACEE1BD6B6F}" type="pres">
      <dgm:prSet presAssocID="{85A91940-12BE-4AF7-90D4-B067637EB48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4290F3-C3A7-4E94-9D6D-9442E8654FF3}" type="pres">
      <dgm:prSet presAssocID="{F2A33CB6-4C7E-4B3C-9E36-AAC9FA4BD9D8}" presName="Name8" presStyleCnt="0"/>
      <dgm:spPr/>
    </dgm:pt>
    <dgm:pt modelId="{A8FC0C36-FB60-4ED8-98C8-847A835C53D9}" type="pres">
      <dgm:prSet presAssocID="{F2A33CB6-4C7E-4B3C-9E36-AAC9FA4BD9D8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D74033-C3FF-4F6B-AA70-BDBF086CC6E6}" type="pres">
      <dgm:prSet presAssocID="{F2A33CB6-4C7E-4B3C-9E36-AAC9FA4BD9D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3635C1-635D-4757-9A52-4E93B75C91CA}" type="pres">
      <dgm:prSet presAssocID="{AFBC2568-8494-4B2A-AE2D-B6011E32E0CE}" presName="Name8" presStyleCnt="0"/>
      <dgm:spPr/>
    </dgm:pt>
    <dgm:pt modelId="{C75A5DD3-E970-4E05-B19B-C92C7FF06C11}" type="pres">
      <dgm:prSet presAssocID="{AFBC2568-8494-4B2A-AE2D-B6011E32E0CE}" presName="level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03A312-B2CA-4169-A27E-15F1AB191B6A}" type="pres">
      <dgm:prSet presAssocID="{AFBC2568-8494-4B2A-AE2D-B6011E32E0C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F1B5B36-D8F9-4A8F-AB19-6332D9D2696A}" type="pres">
      <dgm:prSet presAssocID="{3A929567-A0CF-4A42-934A-E9D76A688897}" presName="Name8" presStyleCnt="0"/>
      <dgm:spPr/>
    </dgm:pt>
    <dgm:pt modelId="{7E9CAE95-2BB0-4FBC-ABDC-EBCCCE5B8585}" type="pres">
      <dgm:prSet presAssocID="{3A929567-A0CF-4A42-934A-E9D76A688897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928046-3D45-4248-A1FB-238716B5A4F0}" type="pres">
      <dgm:prSet presAssocID="{3A929567-A0CF-4A42-934A-E9D76A68889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724D0C9-919C-44FF-94F3-A24E8211EB76}" type="pres">
      <dgm:prSet presAssocID="{E8247BDF-132D-45B2-A583-5A48857ECA9C}" presName="Name8" presStyleCnt="0"/>
      <dgm:spPr/>
    </dgm:pt>
    <dgm:pt modelId="{9ACBA1AD-7C0F-47CB-A17E-D8753CA62CB8}" type="pres">
      <dgm:prSet presAssocID="{E8247BDF-132D-45B2-A583-5A48857ECA9C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5E9A26D-0FE5-4467-BD9D-5DC79375DD4B}" type="pres">
      <dgm:prSet presAssocID="{E8247BDF-132D-45B2-A583-5A48857ECA9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0260D7-4CBD-440B-9A56-7D7DD6FB289C}" type="pres">
      <dgm:prSet presAssocID="{E9455FBD-92FD-436A-9F13-E86E7765CAA7}" presName="Name8" presStyleCnt="0"/>
      <dgm:spPr/>
    </dgm:pt>
    <dgm:pt modelId="{BEBA4F8C-7CAA-4243-97FC-9B2497CE9CC6}" type="pres">
      <dgm:prSet presAssocID="{E9455FBD-92FD-436A-9F13-E86E7765CAA7}" presName="level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663225E-C93A-47C0-A15B-D9F249EAD632}" type="pres">
      <dgm:prSet presAssocID="{E9455FBD-92FD-436A-9F13-E86E7765CAA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AA0AB76-C0BA-407D-AD1C-13ADE25FC807}" srcId="{642C1510-D14B-412A-9157-A2320D136674}" destId="{AFBC2568-8494-4B2A-AE2D-B6011E32E0CE}" srcOrd="3" destOrd="0" parTransId="{517B0B3E-E987-4924-AD02-2E996EB54511}" sibTransId="{CA193D36-2761-4981-968B-07435C82E8FE}"/>
    <dgm:cxn modelId="{F9F358D1-2873-4DED-9DE1-219FBF9254D1}" type="presOf" srcId="{E9455FBD-92FD-436A-9F13-E86E7765CAA7}" destId="{BEBA4F8C-7CAA-4243-97FC-9B2497CE9CC6}" srcOrd="0" destOrd="0" presId="urn:microsoft.com/office/officeart/2005/8/layout/pyramid1"/>
    <dgm:cxn modelId="{BBB488EA-AC6A-42AF-A643-94C5BBBAAC2C}" srcId="{642C1510-D14B-412A-9157-A2320D136674}" destId="{88A9DC68-A97B-41B8-B316-18CCA4CE539A}" srcOrd="0" destOrd="0" parTransId="{CD8635DF-77E8-4C6D-AD48-BDEF54AAF78F}" sibTransId="{742C782E-D25A-4822-AD50-9F618606B87C}"/>
    <dgm:cxn modelId="{5E240545-63DF-44AD-8C8F-AE7386F2DD77}" type="presOf" srcId="{E8247BDF-132D-45B2-A583-5A48857ECA9C}" destId="{15E9A26D-0FE5-4467-BD9D-5DC79375DD4B}" srcOrd="1" destOrd="0" presId="urn:microsoft.com/office/officeart/2005/8/layout/pyramid1"/>
    <dgm:cxn modelId="{AE8CE48A-929F-4F19-AAA5-6B2A7C3672E2}" srcId="{642C1510-D14B-412A-9157-A2320D136674}" destId="{85A91940-12BE-4AF7-90D4-B067637EB482}" srcOrd="1" destOrd="0" parTransId="{AD0212DC-132E-42B3-95A8-BA49358443FB}" sibTransId="{12857218-FA54-4519-9DB3-8AFF6C1E72B1}"/>
    <dgm:cxn modelId="{08B94C5C-46E6-423A-A224-B90711911F6E}" type="presOf" srcId="{88A9DC68-A97B-41B8-B316-18CCA4CE539A}" destId="{4902AD1C-B58E-42EF-B8D2-76BC593516F9}" srcOrd="0" destOrd="0" presId="urn:microsoft.com/office/officeart/2005/8/layout/pyramid1"/>
    <dgm:cxn modelId="{A9E0AFAF-5467-4D9D-BBA1-8A464222C343}" type="presOf" srcId="{AFBC2568-8494-4B2A-AE2D-B6011E32E0CE}" destId="{4303A312-B2CA-4169-A27E-15F1AB191B6A}" srcOrd="1" destOrd="0" presId="urn:microsoft.com/office/officeart/2005/8/layout/pyramid1"/>
    <dgm:cxn modelId="{D40B3DCA-0D51-42D5-862F-9CEAC6A4B302}" type="presOf" srcId="{85A91940-12BE-4AF7-90D4-B067637EB482}" destId="{E79C4A33-AC10-41FF-80F5-DF0D8FBA86AE}" srcOrd="0" destOrd="0" presId="urn:microsoft.com/office/officeart/2005/8/layout/pyramid1"/>
    <dgm:cxn modelId="{3D34ABD3-D427-4961-B834-67C6CADB4FF5}" type="presOf" srcId="{AFBC2568-8494-4B2A-AE2D-B6011E32E0CE}" destId="{C75A5DD3-E970-4E05-B19B-C92C7FF06C11}" srcOrd="0" destOrd="0" presId="urn:microsoft.com/office/officeart/2005/8/layout/pyramid1"/>
    <dgm:cxn modelId="{64667381-6598-49C3-837B-D3436C90E2B5}" type="presOf" srcId="{88A9DC68-A97B-41B8-B316-18CCA4CE539A}" destId="{D939C9B7-3229-4CB9-9107-B978EEFD177F}" srcOrd="1" destOrd="0" presId="urn:microsoft.com/office/officeart/2005/8/layout/pyramid1"/>
    <dgm:cxn modelId="{76DF1041-3D00-4B9F-8E16-1125EDE4B3E4}" type="presOf" srcId="{F2A33CB6-4C7E-4B3C-9E36-AAC9FA4BD9D8}" destId="{A8FC0C36-FB60-4ED8-98C8-847A835C53D9}" srcOrd="0" destOrd="0" presId="urn:microsoft.com/office/officeart/2005/8/layout/pyramid1"/>
    <dgm:cxn modelId="{49677AE3-A15A-4D97-B359-D99BD309C99A}" srcId="{642C1510-D14B-412A-9157-A2320D136674}" destId="{E9455FBD-92FD-436A-9F13-E86E7765CAA7}" srcOrd="6" destOrd="0" parTransId="{9ECA9BC0-1B2A-4E78-B353-CE615405C8CD}" sibTransId="{C13BF2D1-1186-46A7-A247-D901517DAD94}"/>
    <dgm:cxn modelId="{131A8FE8-DF72-43CB-BA3D-CC13DACAEA35}" type="presOf" srcId="{E9455FBD-92FD-436A-9F13-E86E7765CAA7}" destId="{6663225E-C93A-47C0-A15B-D9F249EAD632}" srcOrd="1" destOrd="0" presId="urn:microsoft.com/office/officeart/2005/8/layout/pyramid1"/>
    <dgm:cxn modelId="{12D3E328-8130-4120-BBFE-30DC7BD5790B}" type="presOf" srcId="{F2A33CB6-4C7E-4B3C-9E36-AAC9FA4BD9D8}" destId="{81D74033-C3FF-4F6B-AA70-BDBF086CC6E6}" srcOrd="1" destOrd="0" presId="urn:microsoft.com/office/officeart/2005/8/layout/pyramid1"/>
    <dgm:cxn modelId="{508011C2-BFA9-4D3C-A130-14843BB370CE}" type="presOf" srcId="{642C1510-D14B-412A-9157-A2320D136674}" destId="{174C2705-C67C-488F-99C8-EE28D403868E}" srcOrd="0" destOrd="0" presId="urn:microsoft.com/office/officeart/2005/8/layout/pyramid1"/>
    <dgm:cxn modelId="{7B521555-1F9E-4A5C-99B6-4CB8A3945B2A}" type="presOf" srcId="{3A929567-A0CF-4A42-934A-E9D76A688897}" destId="{7E928046-3D45-4248-A1FB-238716B5A4F0}" srcOrd="1" destOrd="0" presId="urn:microsoft.com/office/officeart/2005/8/layout/pyramid1"/>
    <dgm:cxn modelId="{075C77B0-A7ED-4E40-904B-17DD8E451950}" srcId="{642C1510-D14B-412A-9157-A2320D136674}" destId="{3A929567-A0CF-4A42-934A-E9D76A688897}" srcOrd="4" destOrd="0" parTransId="{AAAAEAD1-CB75-4E7E-AD6C-4D32C596E862}" sibTransId="{479862B8-88A5-4E33-BBF5-75F776F6A727}"/>
    <dgm:cxn modelId="{4D3D5D23-3755-48B5-BB22-36D0CFE57766}" srcId="{642C1510-D14B-412A-9157-A2320D136674}" destId="{E8247BDF-132D-45B2-A583-5A48857ECA9C}" srcOrd="5" destOrd="0" parTransId="{0244DBC6-5CF2-40F0-A478-327B1D55177F}" sibTransId="{9B892E7F-9E2E-466F-97A9-031A146ECE58}"/>
    <dgm:cxn modelId="{E8094944-F1C6-4928-8678-1FB95F5EA452}" srcId="{642C1510-D14B-412A-9157-A2320D136674}" destId="{F2A33CB6-4C7E-4B3C-9E36-AAC9FA4BD9D8}" srcOrd="2" destOrd="0" parTransId="{320C178F-B927-40FC-93F2-3416DE2AA85D}" sibTransId="{0954D5D5-0B1F-41A4-AE3B-FE9FE47B8ACB}"/>
    <dgm:cxn modelId="{D343623E-4D3E-43DC-86EA-6B74DD3F7092}" type="presOf" srcId="{85A91940-12BE-4AF7-90D4-B067637EB482}" destId="{0BC05FD5-4F1A-48F4-B274-3ACEE1BD6B6F}" srcOrd="1" destOrd="0" presId="urn:microsoft.com/office/officeart/2005/8/layout/pyramid1"/>
    <dgm:cxn modelId="{7E980CFA-401D-4D86-B5E2-791B42387B1C}" type="presOf" srcId="{E8247BDF-132D-45B2-A583-5A48857ECA9C}" destId="{9ACBA1AD-7C0F-47CB-A17E-D8753CA62CB8}" srcOrd="0" destOrd="0" presId="urn:microsoft.com/office/officeart/2005/8/layout/pyramid1"/>
    <dgm:cxn modelId="{976E0126-00F3-4192-8425-4D7A6308ECA0}" type="presOf" srcId="{3A929567-A0CF-4A42-934A-E9D76A688897}" destId="{7E9CAE95-2BB0-4FBC-ABDC-EBCCCE5B8585}" srcOrd="0" destOrd="0" presId="urn:microsoft.com/office/officeart/2005/8/layout/pyramid1"/>
    <dgm:cxn modelId="{39C96EF7-8D83-42BA-B8AF-87F8D54F0725}" type="presParOf" srcId="{174C2705-C67C-488F-99C8-EE28D403868E}" destId="{9EB5048A-EFC1-47E2-9003-8686297D08C2}" srcOrd="0" destOrd="0" presId="urn:microsoft.com/office/officeart/2005/8/layout/pyramid1"/>
    <dgm:cxn modelId="{B001D175-9040-4795-865B-9960AAF7C352}" type="presParOf" srcId="{9EB5048A-EFC1-47E2-9003-8686297D08C2}" destId="{4902AD1C-B58E-42EF-B8D2-76BC593516F9}" srcOrd="0" destOrd="0" presId="urn:microsoft.com/office/officeart/2005/8/layout/pyramid1"/>
    <dgm:cxn modelId="{FDC0A8D6-016C-4FFF-A4BB-BC4760C2690E}" type="presParOf" srcId="{9EB5048A-EFC1-47E2-9003-8686297D08C2}" destId="{D939C9B7-3229-4CB9-9107-B978EEFD177F}" srcOrd="1" destOrd="0" presId="urn:microsoft.com/office/officeart/2005/8/layout/pyramid1"/>
    <dgm:cxn modelId="{A6E90D70-0AFE-4C09-8A3D-138BA87C309E}" type="presParOf" srcId="{174C2705-C67C-488F-99C8-EE28D403868E}" destId="{004F4077-6BE9-408B-8D9F-6603A74658FC}" srcOrd="1" destOrd="0" presId="urn:microsoft.com/office/officeart/2005/8/layout/pyramid1"/>
    <dgm:cxn modelId="{183BFE52-228F-4D43-86D1-64CC53C3418F}" type="presParOf" srcId="{004F4077-6BE9-408B-8D9F-6603A74658FC}" destId="{E79C4A33-AC10-41FF-80F5-DF0D8FBA86AE}" srcOrd="0" destOrd="0" presId="urn:microsoft.com/office/officeart/2005/8/layout/pyramid1"/>
    <dgm:cxn modelId="{CD4FD001-AD69-4115-A1B9-DFCA2B0E0D0D}" type="presParOf" srcId="{004F4077-6BE9-408B-8D9F-6603A74658FC}" destId="{0BC05FD5-4F1A-48F4-B274-3ACEE1BD6B6F}" srcOrd="1" destOrd="0" presId="urn:microsoft.com/office/officeart/2005/8/layout/pyramid1"/>
    <dgm:cxn modelId="{B4A1F5C2-DF45-4B2C-85CE-CDD55E0F03EF}" type="presParOf" srcId="{174C2705-C67C-488F-99C8-EE28D403868E}" destId="{D04290F3-C3A7-4E94-9D6D-9442E8654FF3}" srcOrd="2" destOrd="0" presId="urn:microsoft.com/office/officeart/2005/8/layout/pyramid1"/>
    <dgm:cxn modelId="{AC8E3AEE-85C8-4C9A-9525-54642696AEE3}" type="presParOf" srcId="{D04290F3-C3A7-4E94-9D6D-9442E8654FF3}" destId="{A8FC0C36-FB60-4ED8-98C8-847A835C53D9}" srcOrd="0" destOrd="0" presId="urn:microsoft.com/office/officeart/2005/8/layout/pyramid1"/>
    <dgm:cxn modelId="{7493E22C-572F-4C29-9649-924FFE5485E0}" type="presParOf" srcId="{D04290F3-C3A7-4E94-9D6D-9442E8654FF3}" destId="{81D74033-C3FF-4F6B-AA70-BDBF086CC6E6}" srcOrd="1" destOrd="0" presId="urn:microsoft.com/office/officeart/2005/8/layout/pyramid1"/>
    <dgm:cxn modelId="{6349D009-9460-44DF-B0FA-94B0F6925834}" type="presParOf" srcId="{174C2705-C67C-488F-99C8-EE28D403868E}" destId="{1F3635C1-635D-4757-9A52-4E93B75C91CA}" srcOrd="3" destOrd="0" presId="urn:microsoft.com/office/officeart/2005/8/layout/pyramid1"/>
    <dgm:cxn modelId="{D0EFB696-8B87-409C-8BEC-6A1FD0B56892}" type="presParOf" srcId="{1F3635C1-635D-4757-9A52-4E93B75C91CA}" destId="{C75A5DD3-E970-4E05-B19B-C92C7FF06C11}" srcOrd="0" destOrd="0" presId="urn:microsoft.com/office/officeart/2005/8/layout/pyramid1"/>
    <dgm:cxn modelId="{AB2032D0-86C4-49D1-A0B1-4ADF892CD640}" type="presParOf" srcId="{1F3635C1-635D-4757-9A52-4E93B75C91CA}" destId="{4303A312-B2CA-4169-A27E-15F1AB191B6A}" srcOrd="1" destOrd="0" presId="urn:microsoft.com/office/officeart/2005/8/layout/pyramid1"/>
    <dgm:cxn modelId="{AE7BB31D-C611-4014-8C2C-6C28FD0F6C12}" type="presParOf" srcId="{174C2705-C67C-488F-99C8-EE28D403868E}" destId="{CF1B5B36-D8F9-4A8F-AB19-6332D9D2696A}" srcOrd="4" destOrd="0" presId="urn:microsoft.com/office/officeart/2005/8/layout/pyramid1"/>
    <dgm:cxn modelId="{8E094472-C715-44B0-B286-50F48188D929}" type="presParOf" srcId="{CF1B5B36-D8F9-4A8F-AB19-6332D9D2696A}" destId="{7E9CAE95-2BB0-4FBC-ABDC-EBCCCE5B8585}" srcOrd="0" destOrd="0" presId="urn:microsoft.com/office/officeart/2005/8/layout/pyramid1"/>
    <dgm:cxn modelId="{C696383F-7C12-413A-BF00-DFAC9073A46F}" type="presParOf" srcId="{CF1B5B36-D8F9-4A8F-AB19-6332D9D2696A}" destId="{7E928046-3D45-4248-A1FB-238716B5A4F0}" srcOrd="1" destOrd="0" presId="urn:microsoft.com/office/officeart/2005/8/layout/pyramid1"/>
    <dgm:cxn modelId="{1DEBBC1D-CD58-4C58-997F-7AC01BD840DB}" type="presParOf" srcId="{174C2705-C67C-488F-99C8-EE28D403868E}" destId="{0724D0C9-919C-44FF-94F3-A24E8211EB76}" srcOrd="5" destOrd="0" presId="urn:microsoft.com/office/officeart/2005/8/layout/pyramid1"/>
    <dgm:cxn modelId="{E2821152-7073-4DA4-9724-2B8A4DD05F3D}" type="presParOf" srcId="{0724D0C9-919C-44FF-94F3-A24E8211EB76}" destId="{9ACBA1AD-7C0F-47CB-A17E-D8753CA62CB8}" srcOrd="0" destOrd="0" presId="urn:microsoft.com/office/officeart/2005/8/layout/pyramid1"/>
    <dgm:cxn modelId="{B36D00AF-DD1C-4924-BAD4-EEFCB0E2988B}" type="presParOf" srcId="{0724D0C9-919C-44FF-94F3-A24E8211EB76}" destId="{15E9A26D-0FE5-4467-BD9D-5DC79375DD4B}" srcOrd="1" destOrd="0" presId="urn:microsoft.com/office/officeart/2005/8/layout/pyramid1"/>
    <dgm:cxn modelId="{F0AF31B3-1E73-426E-A2D7-31BA00395E1C}" type="presParOf" srcId="{174C2705-C67C-488F-99C8-EE28D403868E}" destId="{BC0260D7-4CBD-440B-9A56-7D7DD6FB289C}" srcOrd="6" destOrd="0" presId="urn:microsoft.com/office/officeart/2005/8/layout/pyramid1"/>
    <dgm:cxn modelId="{D7D5C9A6-742C-4AEF-9DEC-7B954257BB32}" type="presParOf" srcId="{BC0260D7-4CBD-440B-9A56-7D7DD6FB289C}" destId="{BEBA4F8C-7CAA-4243-97FC-9B2497CE9CC6}" srcOrd="0" destOrd="0" presId="urn:microsoft.com/office/officeart/2005/8/layout/pyramid1"/>
    <dgm:cxn modelId="{352EE189-DF18-41EF-BF5A-8DC5142D1FAC}" type="presParOf" srcId="{BC0260D7-4CBD-440B-9A56-7D7DD6FB289C}" destId="{6663225E-C93A-47C0-A15B-D9F249EAD632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2AD1C-B58E-42EF-B8D2-76BC593516F9}">
      <dsp:nvSpPr>
        <dsp:cNvPr id="0" name=""/>
        <dsp:cNvSpPr/>
      </dsp:nvSpPr>
      <dsp:spPr>
        <a:xfrm>
          <a:off x="2941895" y="0"/>
          <a:ext cx="980632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5%</a:t>
          </a:r>
          <a:endParaRPr lang="fr-FR" sz="1800" b="1" kern="1200" dirty="0"/>
        </a:p>
      </dsp:txBody>
      <dsp:txXfrm>
        <a:off x="2941895" y="0"/>
        <a:ext cx="980632" cy="732620"/>
      </dsp:txXfrm>
    </dsp:sp>
    <dsp:sp modelId="{E79C4A33-AC10-41FF-80F5-DF0D8FBA86AE}">
      <dsp:nvSpPr>
        <dsp:cNvPr id="0" name=""/>
        <dsp:cNvSpPr/>
      </dsp:nvSpPr>
      <dsp:spPr>
        <a:xfrm>
          <a:off x="2451579" y="732620"/>
          <a:ext cx="1961264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10%</a:t>
          </a:r>
          <a:endParaRPr lang="fr-FR" sz="2400" b="1" kern="1200" dirty="0"/>
        </a:p>
      </dsp:txBody>
      <dsp:txXfrm>
        <a:off x="2794801" y="732620"/>
        <a:ext cx="1274821" cy="732620"/>
      </dsp:txXfrm>
    </dsp:sp>
    <dsp:sp modelId="{A8FC0C36-FB60-4ED8-98C8-847A835C53D9}">
      <dsp:nvSpPr>
        <dsp:cNvPr id="0" name=""/>
        <dsp:cNvSpPr/>
      </dsp:nvSpPr>
      <dsp:spPr>
        <a:xfrm>
          <a:off x="1961263" y="1465241"/>
          <a:ext cx="2941896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kern="1200" dirty="0" smtClean="0"/>
            <a:t>20</a:t>
          </a:r>
          <a:r>
            <a:rPr lang="fr-FR" sz="3200" b="1" kern="1200" dirty="0" smtClean="0"/>
            <a:t>%</a:t>
          </a:r>
          <a:endParaRPr lang="fr-FR" sz="3200" b="1" kern="1200" dirty="0"/>
        </a:p>
      </dsp:txBody>
      <dsp:txXfrm>
        <a:off x="2476095" y="1465241"/>
        <a:ext cx="1912232" cy="732620"/>
      </dsp:txXfrm>
    </dsp:sp>
    <dsp:sp modelId="{C75A5DD3-E970-4E05-B19B-C92C7FF06C11}">
      <dsp:nvSpPr>
        <dsp:cNvPr id="0" name=""/>
        <dsp:cNvSpPr/>
      </dsp:nvSpPr>
      <dsp:spPr>
        <a:xfrm>
          <a:off x="1470947" y="2197861"/>
          <a:ext cx="3922528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b="1" kern="1200" dirty="0" smtClean="0"/>
            <a:t>30%</a:t>
          </a:r>
          <a:endParaRPr lang="fr-FR" sz="3000" b="1" kern="1200" dirty="0"/>
        </a:p>
      </dsp:txBody>
      <dsp:txXfrm>
        <a:off x="2157390" y="2197861"/>
        <a:ext cx="2549643" cy="732620"/>
      </dsp:txXfrm>
    </dsp:sp>
    <dsp:sp modelId="{7E9CAE95-2BB0-4FBC-ABDC-EBCCCE5B8585}">
      <dsp:nvSpPr>
        <dsp:cNvPr id="0" name=""/>
        <dsp:cNvSpPr/>
      </dsp:nvSpPr>
      <dsp:spPr>
        <a:xfrm>
          <a:off x="980631" y="2930482"/>
          <a:ext cx="4903160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b="1" kern="1200" dirty="0" smtClean="0"/>
            <a:t>50</a:t>
          </a:r>
          <a:r>
            <a:rPr lang="fr-FR" sz="4400" kern="1200" dirty="0" smtClean="0"/>
            <a:t>%</a:t>
          </a:r>
          <a:endParaRPr lang="fr-FR" sz="4400" kern="1200" dirty="0"/>
        </a:p>
      </dsp:txBody>
      <dsp:txXfrm>
        <a:off x="1838684" y="2930482"/>
        <a:ext cx="3187054" cy="732620"/>
      </dsp:txXfrm>
    </dsp:sp>
    <dsp:sp modelId="{9ACBA1AD-7C0F-47CB-A17E-D8753CA62CB8}">
      <dsp:nvSpPr>
        <dsp:cNvPr id="0" name=""/>
        <dsp:cNvSpPr/>
      </dsp:nvSpPr>
      <dsp:spPr>
        <a:xfrm>
          <a:off x="490315" y="3663102"/>
          <a:ext cx="5883792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800" b="1" kern="1200" dirty="0" smtClean="0"/>
            <a:t>75%</a:t>
          </a:r>
          <a:endParaRPr lang="fr-FR" sz="4800" b="1" kern="1200" dirty="0"/>
        </a:p>
      </dsp:txBody>
      <dsp:txXfrm>
        <a:off x="1519979" y="3663102"/>
        <a:ext cx="3824464" cy="732620"/>
      </dsp:txXfrm>
    </dsp:sp>
    <dsp:sp modelId="{BEBA4F8C-7CAA-4243-97FC-9B2497CE9CC6}">
      <dsp:nvSpPr>
        <dsp:cNvPr id="0" name=""/>
        <dsp:cNvSpPr/>
      </dsp:nvSpPr>
      <dsp:spPr>
        <a:xfrm>
          <a:off x="0" y="4395723"/>
          <a:ext cx="6864424" cy="732620"/>
        </a:xfrm>
        <a:prstGeom prst="trapezoid">
          <a:avLst>
            <a:gd name="adj" fmla="val 6692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400" b="1" kern="1200" dirty="0" smtClean="0"/>
            <a:t>90%</a:t>
          </a:r>
          <a:endParaRPr lang="fr-FR" sz="5400" b="1" kern="1200" dirty="0"/>
        </a:p>
      </dsp:txBody>
      <dsp:txXfrm>
        <a:off x="1201274" y="4395723"/>
        <a:ext cx="4461875" cy="732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613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753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288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473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388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09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31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41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67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2597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298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80455-7BF3-4945-A650-F5A74591BA39}" type="datetimeFigureOut">
              <a:rPr lang="fr-FR" smtClean="0"/>
              <a:t>18/12/2018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FBFC9-B8CE-46E1-8C31-1CE6481B5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186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3572068031"/>
              </p:ext>
            </p:extLst>
          </p:nvPr>
        </p:nvGraphicFramePr>
        <p:xfrm>
          <a:off x="251520" y="1397000"/>
          <a:ext cx="6864424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à coins arrondis 9"/>
          <p:cNvSpPr/>
          <p:nvPr/>
        </p:nvSpPr>
        <p:spPr>
          <a:xfrm>
            <a:off x="179512" y="116632"/>
            <a:ext cx="8928992" cy="64807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Pourcentage  moyen de ce que je  retiens du contenu d’une formation </a:t>
            </a:r>
            <a:r>
              <a:rPr lang="fr-FR" b="1" u="sng" dirty="0" smtClean="0"/>
              <a:t>après 24 heures</a:t>
            </a:r>
            <a:r>
              <a:rPr lang="fr-FR" dirty="0" smtClean="0"/>
              <a:t>, selon la méthode </a:t>
            </a:r>
            <a:r>
              <a:rPr lang="fr-FR" dirty="0" smtClean="0"/>
              <a:t>d’enseignement, d’après Kurt LEWIN (1960).</a:t>
            </a:r>
            <a:endParaRPr lang="fr-FR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3203848" y="2852936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3203848" y="2132856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3203848" y="3595112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3203848" y="4365104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3203848" y="5085184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203848" y="5805264"/>
            <a:ext cx="56166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à coins arrondis 19"/>
          <p:cNvSpPr/>
          <p:nvPr/>
        </p:nvSpPr>
        <p:spPr>
          <a:xfrm>
            <a:off x="5436096" y="1634316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Cours magistral</a:t>
            </a:r>
            <a:endParaRPr lang="fr-FR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5436096" y="2282388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Lecture</a:t>
            </a:r>
            <a:endParaRPr lang="fr-FR" dirty="0"/>
          </a:p>
        </p:txBody>
      </p:sp>
      <p:sp>
        <p:nvSpPr>
          <p:cNvPr id="22" name="Rectangle à coins arrondis 21"/>
          <p:cNvSpPr/>
          <p:nvPr/>
        </p:nvSpPr>
        <p:spPr>
          <a:xfrm>
            <a:off x="5436096" y="3002468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Audiovisuel</a:t>
            </a:r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5436096" y="3717032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Démonstration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5436096" y="4514636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Groupe de discussion</a:t>
            </a:r>
            <a:endParaRPr lang="fr-FR" dirty="0"/>
          </a:p>
        </p:txBody>
      </p:sp>
      <p:sp>
        <p:nvSpPr>
          <p:cNvPr id="25" name="Rectangle à coins arrondis 24"/>
          <p:cNvSpPr/>
          <p:nvPr/>
        </p:nvSpPr>
        <p:spPr>
          <a:xfrm>
            <a:off x="5436096" y="5229200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Apprentissage par la pratique</a:t>
            </a:r>
            <a:endParaRPr lang="fr-FR" dirty="0"/>
          </a:p>
        </p:txBody>
      </p:sp>
      <p:sp>
        <p:nvSpPr>
          <p:cNvPr id="26" name="Rectangle à coins arrondis 25"/>
          <p:cNvSpPr/>
          <p:nvPr/>
        </p:nvSpPr>
        <p:spPr>
          <a:xfrm>
            <a:off x="5436096" y="5954796"/>
            <a:ext cx="3384376" cy="3545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Accompagner les autres</a:t>
            </a:r>
            <a:endParaRPr lang="fr-FR" dirty="0"/>
          </a:p>
        </p:txBody>
      </p:sp>
      <p:sp>
        <p:nvSpPr>
          <p:cNvPr id="27" name="Rectangle à coins arrondis 26"/>
          <p:cNvSpPr/>
          <p:nvPr/>
        </p:nvSpPr>
        <p:spPr>
          <a:xfrm>
            <a:off x="144488" y="1018111"/>
            <a:ext cx="2592288" cy="3226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Niveau d’implication</a:t>
            </a:r>
            <a:endParaRPr lang="fr-FR" dirty="0"/>
          </a:p>
        </p:txBody>
      </p:sp>
      <p:sp>
        <p:nvSpPr>
          <p:cNvPr id="28" name="Rectangle à coins arrondis 27"/>
          <p:cNvSpPr/>
          <p:nvPr/>
        </p:nvSpPr>
        <p:spPr>
          <a:xfrm>
            <a:off x="755576" y="1556792"/>
            <a:ext cx="1512168" cy="13349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Réception verbale</a:t>
            </a:r>
            <a:endParaRPr lang="fr-FR" dirty="0"/>
          </a:p>
        </p:txBody>
      </p:sp>
      <p:sp>
        <p:nvSpPr>
          <p:cNvPr id="29" name="Rectangle à coins arrondis 28"/>
          <p:cNvSpPr/>
          <p:nvPr/>
        </p:nvSpPr>
        <p:spPr>
          <a:xfrm>
            <a:off x="755576" y="2958190"/>
            <a:ext cx="1512168" cy="13349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Réception visuel</a:t>
            </a:r>
            <a:endParaRPr lang="fr-FR" dirty="0"/>
          </a:p>
        </p:txBody>
      </p:sp>
      <p:sp>
        <p:nvSpPr>
          <p:cNvPr id="30" name="Rectangle à coins arrondis 29"/>
          <p:cNvSpPr/>
          <p:nvPr/>
        </p:nvSpPr>
        <p:spPr>
          <a:xfrm>
            <a:off x="755576" y="4365104"/>
            <a:ext cx="1584176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Participation et action</a:t>
            </a:r>
            <a:endParaRPr lang="fr-FR" dirty="0"/>
          </a:p>
        </p:txBody>
      </p:sp>
      <p:cxnSp>
        <p:nvCxnSpPr>
          <p:cNvPr id="32" name="Connecteur droit 31"/>
          <p:cNvCxnSpPr/>
          <p:nvPr/>
        </p:nvCxnSpPr>
        <p:spPr>
          <a:xfrm flipH="1">
            <a:off x="331912" y="4365104"/>
            <a:ext cx="3375992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H="1">
            <a:off x="395536" y="2924944"/>
            <a:ext cx="3375992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à coins arrondis 34"/>
          <p:cNvSpPr/>
          <p:nvPr/>
        </p:nvSpPr>
        <p:spPr>
          <a:xfrm>
            <a:off x="179512" y="1634316"/>
            <a:ext cx="360040" cy="265878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PASSIF </a:t>
            </a:r>
            <a:endParaRPr lang="fr-FR" dirty="0"/>
          </a:p>
        </p:txBody>
      </p:sp>
      <p:sp>
        <p:nvSpPr>
          <p:cNvPr id="36" name="Rectangle à coins arrondis 35"/>
          <p:cNvSpPr/>
          <p:nvPr/>
        </p:nvSpPr>
        <p:spPr>
          <a:xfrm>
            <a:off x="179512" y="4437112"/>
            <a:ext cx="360040" cy="198584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ACTIF</a:t>
            </a:r>
            <a:endParaRPr lang="fr-FR" dirty="0"/>
          </a:p>
        </p:txBody>
      </p:sp>
      <p:sp>
        <p:nvSpPr>
          <p:cNvPr id="31" name="ZoneTexte 2"/>
          <p:cNvSpPr txBox="1">
            <a:spLocks noChangeArrowheads="1"/>
          </p:cNvSpPr>
          <p:nvPr/>
        </p:nvSpPr>
        <p:spPr bwMode="auto">
          <a:xfrm>
            <a:off x="7488832" y="6700718"/>
            <a:ext cx="28438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r-FR" altLang="fr-FR" sz="600" dirty="0" smtClean="0"/>
              <a:t>copyright </a:t>
            </a:r>
            <a:r>
              <a:rPr lang="fr-FR" altLang="fr-FR" sz="600" dirty="0"/>
              <a:t>LE HENAFF(c) 2018, tout droits réservés</a:t>
            </a:r>
          </a:p>
        </p:txBody>
      </p:sp>
    </p:spTree>
    <p:extLst>
      <p:ext uri="{BB962C8B-B14F-4D97-AF65-F5344CB8AC3E}">
        <p14:creationId xmlns:p14="http://schemas.microsoft.com/office/powerpoint/2010/main" val="34769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10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5" grpId="0" animBg="1"/>
      <p:bldP spid="3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75</Words>
  <Application>Microsoft Office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 HENAFF</dc:creator>
  <cp:lastModifiedBy>LE HENAFF Frédéric (c)</cp:lastModifiedBy>
  <cp:revision>9</cp:revision>
  <dcterms:created xsi:type="dcterms:W3CDTF">2018-10-11T22:40:40Z</dcterms:created>
  <dcterms:modified xsi:type="dcterms:W3CDTF">2018-12-18T11:00:26Z</dcterms:modified>
</cp:coreProperties>
</file>