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2" r:id="rId2"/>
    <p:sldId id="313" r:id="rId3"/>
    <p:sldId id="314" r:id="rId4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3C64BEAD-018E-4DF3-9E9E-D6D155076E24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17F9219E-421F-46C0-87EA-F58BDF3751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986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E3C729F7-1B9B-4BE0-807D-399D1EE886DC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873F63AD-AACA-4159-9913-242FE04DF5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2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Les participants</a:t>
            </a:r>
            <a:endParaRPr lang="fr-FR" b="1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238" y="2029848"/>
            <a:ext cx="6609524" cy="366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05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sz="5500" dirty="0"/>
              <a:t>L’opposant : il rejette tout ce que dit le formateur. Il ne veut rien apprendre des autres.</a:t>
            </a:r>
          </a:p>
          <a:p>
            <a:r>
              <a:rPr lang="fr-FR" sz="5500" dirty="0"/>
              <a:t>Le formateur doit rester calme, ne jamais entrer en conflit et le faire isoler par le groupe.</a:t>
            </a:r>
          </a:p>
          <a:p>
            <a:endParaRPr lang="fr-FR" sz="5500" dirty="0"/>
          </a:p>
          <a:p>
            <a:r>
              <a:rPr lang="fr-FR" sz="5500" dirty="0" smtClean="0"/>
              <a:t>Le </a:t>
            </a:r>
            <a:r>
              <a:rPr lang="fr-FR" sz="5500" dirty="0"/>
              <a:t>sage coopérant : il s’intéresse à la formation et appuie les intervention du formateur.</a:t>
            </a:r>
          </a:p>
          <a:p>
            <a:r>
              <a:rPr lang="fr-FR" sz="5500" dirty="0"/>
              <a:t>Le formateur doit s’appuyer sur lui. C’est une locomotive pour le groupe.</a:t>
            </a:r>
          </a:p>
          <a:p>
            <a:endParaRPr lang="fr-FR" sz="5500" dirty="0"/>
          </a:p>
          <a:p>
            <a:r>
              <a:rPr lang="fr-FR" sz="5500" dirty="0"/>
              <a:t>Le beau parleur : il parle beaucoup et empêche les autres de s’exprimer. Il veut imposer ses idées.</a:t>
            </a:r>
          </a:p>
          <a:p>
            <a:r>
              <a:rPr lang="fr-FR" sz="5500" dirty="0"/>
              <a:t>Le formateur doit faire alliance avec le groupe afin d’éviter de le laisser imposer ses idées.</a:t>
            </a:r>
          </a:p>
          <a:p>
            <a:endParaRPr lang="fr-FR" sz="5500" dirty="0"/>
          </a:p>
          <a:p>
            <a:r>
              <a:rPr lang="fr-FR" sz="5500" dirty="0"/>
              <a:t>Le timide : il a des idées mais a des difficultés à les formuler.</a:t>
            </a:r>
          </a:p>
          <a:p>
            <a:r>
              <a:rPr lang="fr-FR" sz="5500" dirty="0"/>
              <a:t>Le formateur doit lui donner une place centrale pour ne pas l’oublier. Il doit lui poser des questions simples et directes en faisant appel à son expérience pour le valoriser et le mettre en confiance.</a:t>
            </a:r>
          </a:p>
          <a:p>
            <a:endParaRPr lang="fr-FR" sz="5500" dirty="0"/>
          </a:p>
          <a:p>
            <a:r>
              <a:rPr lang="fr-FR" sz="5500" dirty="0"/>
              <a:t>Le désintéressé : il ne s’intéresse pas à la formation, il baille, dessine ou discute avec son voisin.</a:t>
            </a:r>
          </a:p>
          <a:p>
            <a:r>
              <a:rPr lang="fr-FR" sz="5500" dirty="0"/>
              <a:t>Le formateur doit chercher à savoir s’il trouve un intérêt à la formation. Il doit être stimulé par des questions. Le formateur doit faire en sorte qu’il s’implique dans la formation.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8558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1400" dirty="0"/>
              <a:t>Le bavard : il parle de tout, sauf du sujet.</a:t>
            </a:r>
          </a:p>
          <a:p>
            <a:r>
              <a:rPr lang="fr-FR" sz="1400" dirty="0"/>
              <a:t>Le formateur doit l’interrompre avec tact. Il faut limiter son temps de parole.</a:t>
            </a:r>
          </a:p>
          <a:p>
            <a:endParaRPr lang="fr-FR" sz="1400" dirty="0"/>
          </a:p>
          <a:p>
            <a:r>
              <a:rPr lang="fr-FR" sz="1400" dirty="0"/>
              <a:t>Le critique négatif : Il critique systématiquement les propositions sans jamais amener rien de constructif.</a:t>
            </a:r>
          </a:p>
          <a:p>
            <a:r>
              <a:rPr lang="fr-FR" sz="1400" dirty="0"/>
              <a:t>Le formateur doit lui demander de faire des suggestions positives. Si ce n’est pas le cas, il faut ignorer ses réflexions pour ne pas retarder la marche du groupe.</a:t>
            </a:r>
          </a:p>
          <a:p>
            <a:endParaRPr lang="fr-FR" sz="1400" dirty="0"/>
          </a:p>
          <a:p>
            <a:r>
              <a:rPr lang="fr-FR" sz="1400" dirty="0"/>
              <a:t>Le clown : il cherche a amuser tout le monde.</a:t>
            </a:r>
          </a:p>
          <a:p>
            <a:r>
              <a:rPr lang="fr-FR" sz="1400" dirty="0"/>
              <a:t>Le formateur doit utiliser ses traits d’humour pour détendre l’atmosphère mais sans en abuser. Il ne faut pas le contrer systématiquement car il risque de devenir agressif.</a:t>
            </a:r>
          </a:p>
          <a:p>
            <a:endParaRPr lang="fr-FR" sz="1400" dirty="0"/>
          </a:p>
          <a:p>
            <a:r>
              <a:rPr lang="fr-FR" sz="1400" dirty="0"/>
              <a:t>Le grand seigneur : il traite le groupe de façon hautaine et ne cherche pas à s’intégrer.</a:t>
            </a:r>
          </a:p>
          <a:p>
            <a:r>
              <a:rPr lang="fr-FR" sz="1400" dirty="0"/>
              <a:t>Le formateur doit éviter de le critiquer et l’impliquer en lui faisant exprimer son expérience.</a:t>
            </a:r>
          </a:p>
          <a:p>
            <a:endParaRPr lang="fr-FR" sz="1400" dirty="0"/>
          </a:p>
          <a:p>
            <a:r>
              <a:rPr lang="fr-FR" sz="1400" dirty="0" smtClean="0"/>
              <a:t>Le </a:t>
            </a:r>
            <a:r>
              <a:rPr lang="fr-FR" sz="1400" dirty="0"/>
              <a:t>rusé : il cherche à vous mettre en difficulté et à piéger les autres.</a:t>
            </a:r>
          </a:p>
          <a:p>
            <a:r>
              <a:rPr lang="fr-FR" sz="1400" dirty="0"/>
              <a:t>Le formateur doit utiliser des questions en miroir ou en relais.</a:t>
            </a:r>
          </a:p>
          <a:p>
            <a:r>
              <a:rPr lang="fr-FR" sz="1400" dirty="0"/>
              <a:t>Il faut retourner ses objections à l’ensemble du groupe.</a:t>
            </a:r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8175875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401</Words>
  <Application>Microsoft Office PowerPoint</Application>
  <PresentationFormat>Affichage à l'écran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Les participants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Notions d’APC formations développement des compétences  ACPRO FORAC COFOR</dc:title>
  <dc:creator>CSP CLERMONT COMMUN 2</dc:creator>
  <cp:lastModifiedBy>CSP CLERMONT FORMATION</cp:lastModifiedBy>
  <cp:revision>17</cp:revision>
  <cp:lastPrinted>2021-05-25T13:07:13Z</cp:lastPrinted>
  <dcterms:created xsi:type="dcterms:W3CDTF">2021-05-19T16:06:52Z</dcterms:created>
  <dcterms:modified xsi:type="dcterms:W3CDTF">2021-05-31T06:24:46Z</dcterms:modified>
</cp:coreProperties>
</file>