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796" y="-13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719C4-3447-4F6F-9BC6-E28D1C21BFE3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81DBA0-672E-4E3D-9535-2578BA8FF7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729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5837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803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6552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9809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8074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7355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7350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1349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5465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783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5484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0D207-B2A3-457D-8D45-C1CD6868C51C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90432-6888-403B-BC1B-C3818D8D74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384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avec flèche 3"/>
          <p:cNvCxnSpPr/>
          <p:nvPr/>
        </p:nvCxnSpPr>
        <p:spPr>
          <a:xfrm flipV="1">
            <a:off x="-36512" y="5291916"/>
            <a:ext cx="9080340" cy="929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avec flèche 4"/>
          <p:cNvCxnSpPr/>
          <p:nvPr/>
        </p:nvCxnSpPr>
        <p:spPr>
          <a:xfrm flipV="1">
            <a:off x="323528" y="677595"/>
            <a:ext cx="72008" cy="508249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539552" y="677595"/>
            <a:ext cx="51125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Compétences : mobilisations de ressources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dirty="0" smtClean="0"/>
              <a:t>Connaissances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dirty="0" smtClean="0"/>
              <a:t>Habiletés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dirty="0" smtClean="0"/>
              <a:t>Attitudes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dirty="0" smtClean="0"/>
              <a:t>Emotions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dirty="0" smtClean="0"/>
              <a:t>Outils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r-FR" dirty="0" smtClean="0"/>
              <a:t>environnements</a:t>
            </a:r>
            <a:endParaRPr lang="fr-FR" dirty="0"/>
          </a:p>
        </p:txBody>
      </p:sp>
      <p:cxnSp>
        <p:nvCxnSpPr>
          <p:cNvPr id="15" name="Connecteur en arc 14"/>
          <p:cNvCxnSpPr/>
          <p:nvPr/>
        </p:nvCxnSpPr>
        <p:spPr>
          <a:xfrm flipV="1">
            <a:off x="899592" y="4005064"/>
            <a:ext cx="1224136" cy="936104"/>
          </a:xfrm>
          <a:prstGeom prst="curvedConnector3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en arc 16"/>
          <p:cNvCxnSpPr/>
          <p:nvPr/>
        </p:nvCxnSpPr>
        <p:spPr>
          <a:xfrm flipV="1">
            <a:off x="2123728" y="2636912"/>
            <a:ext cx="2664296" cy="1368152"/>
          </a:xfrm>
          <a:prstGeom prst="curvedConnector3">
            <a:avLst>
              <a:gd name="adj1" fmla="val 83749"/>
            </a:avLst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en arc 18"/>
          <p:cNvCxnSpPr/>
          <p:nvPr/>
        </p:nvCxnSpPr>
        <p:spPr>
          <a:xfrm flipV="1">
            <a:off x="5364088" y="1034734"/>
            <a:ext cx="3679740" cy="1458162"/>
          </a:xfrm>
          <a:prstGeom prst="curvedConnector3">
            <a:avLst>
              <a:gd name="adj1" fmla="val 54556"/>
            </a:avLst>
          </a:prstGeom>
          <a:ln w="38100">
            <a:solidFill>
              <a:srgbClr val="00206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flipH="1">
            <a:off x="4788024" y="2456892"/>
            <a:ext cx="648072" cy="18002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611560" y="4941168"/>
            <a:ext cx="288032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lipse 27"/>
          <p:cNvSpPr/>
          <p:nvPr/>
        </p:nvSpPr>
        <p:spPr>
          <a:xfrm>
            <a:off x="1357929" y="4581128"/>
            <a:ext cx="189735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llipse 28"/>
          <p:cNvSpPr/>
          <p:nvPr/>
        </p:nvSpPr>
        <p:spPr>
          <a:xfrm>
            <a:off x="755576" y="4797152"/>
            <a:ext cx="189735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/>
          <p:cNvSpPr/>
          <p:nvPr/>
        </p:nvSpPr>
        <p:spPr>
          <a:xfrm flipV="1">
            <a:off x="2555776" y="3844280"/>
            <a:ext cx="212498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Ellipse 31"/>
          <p:cNvSpPr/>
          <p:nvPr/>
        </p:nvSpPr>
        <p:spPr>
          <a:xfrm>
            <a:off x="6660232" y="2006842"/>
            <a:ext cx="432048" cy="342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Ellipse 32"/>
          <p:cNvSpPr/>
          <p:nvPr/>
        </p:nvSpPr>
        <p:spPr>
          <a:xfrm>
            <a:off x="8244408" y="872716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Ellipse 33"/>
          <p:cNvSpPr/>
          <p:nvPr/>
        </p:nvSpPr>
        <p:spPr>
          <a:xfrm>
            <a:off x="1573953" y="4077072"/>
            <a:ext cx="189735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Ellipse 34"/>
          <p:cNvSpPr/>
          <p:nvPr/>
        </p:nvSpPr>
        <p:spPr>
          <a:xfrm>
            <a:off x="4283968" y="2924944"/>
            <a:ext cx="288032" cy="3240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0" name="Connecteur droit 39"/>
          <p:cNvCxnSpPr/>
          <p:nvPr/>
        </p:nvCxnSpPr>
        <p:spPr>
          <a:xfrm flipV="1">
            <a:off x="1115616" y="2780928"/>
            <a:ext cx="0" cy="2835148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 flipV="1">
            <a:off x="2195736" y="2780928"/>
            <a:ext cx="0" cy="2880320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flipV="1">
            <a:off x="8100392" y="1052736"/>
            <a:ext cx="0" cy="4608512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flipV="1">
            <a:off x="4175956" y="1844824"/>
            <a:ext cx="0" cy="3786786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V="1">
            <a:off x="5148064" y="1628800"/>
            <a:ext cx="13299" cy="3996444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ZoneTexte 47"/>
          <p:cNvSpPr txBox="1"/>
          <p:nvPr/>
        </p:nvSpPr>
        <p:spPr>
          <a:xfrm>
            <a:off x="3347864" y="53012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Avant</a:t>
            </a:r>
            <a:endParaRPr lang="fr-FR" dirty="0"/>
          </a:p>
        </p:txBody>
      </p:sp>
      <p:sp>
        <p:nvSpPr>
          <p:cNvPr id="49" name="ZoneTexte 48"/>
          <p:cNvSpPr txBox="1"/>
          <p:nvPr/>
        </p:nvSpPr>
        <p:spPr>
          <a:xfrm>
            <a:off x="323528" y="529191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Avant</a:t>
            </a:r>
            <a:endParaRPr lang="fr-FR" dirty="0"/>
          </a:p>
        </p:txBody>
      </p:sp>
      <p:sp>
        <p:nvSpPr>
          <p:cNvPr id="50" name="ZoneTexte 49"/>
          <p:cNvSpPr txBox="1"/>
          <p:nvPr/>
        </p:nvSpPr>
        <p:spPr>
          <a:xfrm>
            <a:off x="6300192" y="53012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Avant</a:t>
            </a:r>
            <a:endParaRPr lang="fr-FR" dirty="0"/>
          </a:p>
        </p:txBody>
      </p:sp>
      <p:sp>
        <p:nvSpPr>
          <p:cNvPr id="51" name="ZoneTexte 50"/>
          <p:cNvSpPr txBox="1"/>
          <p:nvPr/>
        </p:nvSpPr>
        <p:spPr>
          <a:xfrm>
            <a:off x="1115616" y="529191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Pendant</a:t>
            </a:r>
            <a:endParaRPr lang="fr-FR" dirty="0"/>
          </a:p>
        </p:txBody>
      </p:sp>
      <p:sp>
        <p:nvSpPr>
          <p:cNvPr id="52" name="ZoneTexte 51"/>
          <p:cNvSpPr txBox="1"/>
          <p:nvPr/>
        </p:nvSpPr>
        <p:spPr>
          <a:xfrm>
            <a:off x="4211960" y="530120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Pendant</a:t>
            </a:r>
            <a:endParaRPr lang="fr-FR" dirty="0"/>
          </a:p>
        </p:txBody>
      </p:sp>
      <p:sp>
        <p:nvSpPr>
          <p:cNvPr id="53" name="ZoneTexte 52"/>
          <p:cNvSpPr txBox="1"/>
          <p:nvPr/>
        </p:nvSpPr>
        <p:spPr>
          <a:xfrm>
            <a:off x="8171017" y="5301208"/>
            <a:ext cx="872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Après</a:t>
            </a:r>
            <a:endParaRPr lang="fr-FR" dirty="0"/>
          </a:p>
        </p:txBody>
      </p:sp>
      <p:sp>
        <p:nvSpPr>
          <p:cNvPr id="54" name="ZoneTexte 53"/>
          <p:cNvSpPr txBox="1"/>
          <p:nvPr/>
        </p:nvSpPr>
        <p:spPr>
          <a:xfrm>
            <a:off x="5220072" y="5291916"/>
            <a:ext cx="872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Après</a:t>
            </a:r>
            <a:endParaRPr lang="fr-FR" dirty="0"/>
          </a:p>
        </p:txBody>
      </p:sp>
      <p:sp>
        <p:nvSpPr>
          <p:cNvPr id="55" name="ZoneTexte 54"/>
          <p:cNvSpPr txBox="1"/>
          <p:nvPr/>
        </p:nvSpPr>
        <p:spPr>
          <a:xfrm>
            <a:off x="7092280" y="5301208"/>
            <a:ext cx="1078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Pendant</a:t>
            </a:r>
            <a:endParaRPr lang="fr-FR" dirty="0"/>
          </a:p>
        </p:txBody>
      </p:sp>
      <p:sp>
        <p:nvSpPr>
          <p:cNvPr id="56" name="ZoneTexte 55"/>
          <p:cNvSpPr txBox="1"/>
          <p:nvPr/>
        </p:nvSpPr>
        <p:spPr>
          <a:xfrm>
            <a:off x="2331037" y="5291916"/>
            <a:ext cx="872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Après</a:t>
            </a:r>
            <a:endParaRPr lang="fr-FR" dirty="0"/>
          </a:p>
        </p:txBody>
      </p:sp>
      <p:cxnSp>
        <p:nvCxnSpPr>
          <p:cNvPr id="57" name="Connecteur droit 56"/>
          <p:cNvCxnSpPr/>
          <p:nvPr/>
        </p:nvCxnSpPr>
        <p:spPr>
          <a:xfrm flipV="1">
            <a:off x="7092280" y="1032560"/>
            <a:ext cx="0" cy="4628688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5940152" y="1412776"/>
            <a:ext cx="72008" cy="4257764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Ellipse 64"/>
          <p:cNvSpPr/>
          <p:nvPr/>
        </p:nvSpPr>
        <p:spPr>
          <a:xfrm flipV="1">
            <a:off x="3639422" y="3628256"/>
            <a:ext cx="212498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Ellipse 66"/>
          <p:cNvSpPr/>
          <p:nvPr/>
        </p:nvSpPr>
        <p:spPr>
          <a:xfrm>
            <a:off x="5292080" y="2312876"/>
            <a:ext cx="288032" cy="3240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Ellipse 73"/>
          <p:cNvSpPr/>
          <p:nvPr/>
        </p:nvSpPr>
        <p:spPr>
          <a:xfrm>
            <a:off x="7363936" y="1348114"/>
            <a:ext cx="432048" cy="342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Rectangle à coins arrondis 74"/>
          <p:cNvSpPr/>
          <p:nvPr/>
        </p:nvSpPr>
        <p:spPr>
          <a:xfrm>
            <a:off x="323528" y="5085184"/>
            <a:ext cx="2952328" cy="576064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Rectangle à coins arrondis 75"/>
          <p:cNvSpPr/>
          <p:nvPr/>
        </p:nvSpPr>
        <p:spPr>
          <a:xfrm>
            <a:off x="3275856" y="5085184"/>
            <a:ext cx="2736304" cy="576064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Rectangle à coins arrondis 76"/>
          <p:cNvSpPr/>
          <p:nvPr/>
        </p:nvSpPr>
        <p:spPr>
          <a:xfrm>
            <a:off x="6012160" y="5085184"/>
            <a:ext cx="2808312" cy="585356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Rectangle à coins arrondis 78"/>
          <p:cNvSpPr/>
          <p:nvPr/>
        </p:nvSpPr>
        <p:spPr>
          <a:xfrm>
            <a:off x="1357929" y="3086962"/>
            <a:ext cx="1410345" cy="54129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FI Equipier</a:t>
            </a:r>
            <a:endParaRPr lang="fr-FR" dirty="0"/>
          </a:p>
        </p:txBody>
      </p:sp>
      <p:sp>
        <p:nvSpPr>
          <p:cNvPr id="80" name="Rectangle à coins arrondis 79"/>
          <p:cNvSpPr/>
          <p:nvPr/>
        </p:nvSpPr>
        <p:spPr>
          <a:xfrm>
            <a:off x="3881735" y="1962609"/>
            <a:ext cx="1410345" cy="54129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Chef d’agrès</a:t>
            </a:r>
            <a:endParaRPr lang="fr-FR" dirty="0"/>
          </a:p>
        </p:txBody>
      </p:sp>
      <p:sp>
        <p:nvSpPr>
          <p:cNvPr id="81" name="Rectangle à coins arrondis 80"/>
          <p:cNvSpPr/>
          <p:nvPr/>
        </p:nvSpPr>
        <p:spPr>
          <a:xfrm>
            <a:off x="6498785" y="493440"/>
            <a:ext cx="1410345" cy="54129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Lieutenant</a:t>
            </a:r>
            <a:endParaRPr lang="fr-FR" dirty="0"/>
          </a:p>
        </p:txBody>
      </p:sp>
      <p:sp>
        <p:nvSpPr>
          <p:cNvPr id="82" name="ZoneTexte 81"/>
          <p:cNvSpPr txBox="1"/>
          <p:nvPr/>
        </p:nvSpPr>
        <p:spPr>
          <a:xfrm>
            <a:off x="8296636" y="4612486"/>
            <a:ext cx="872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temps</a:t>
            </a:r>
            <a:endParaRPr lang="fr-FR" dirty="0"/>
          </a:p>
        </p:txBody>
      </p:sp>
      <p:sp>
        <p:nvSpPr>
          <p:cNvPr id="83" name="Rectangle à coins arrondis 82"/>
          <p:cNvSpPr/>
          <p:nvPr/>
        </p:nvSpPr>
        <p:spPr>
          <a:xfrm>
            <a:off x="395536" y="5801206"/>
            <a:ext cx="8424936" cy="508114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Livret de suivi et d’accompagnement individuel</a:t>
            </a:r>
            <a:endParaRPr lang="fr-FR" dirty="0"/>
          </a:p>
        </p:txBody>
      </p:sp>
      <p:cxnSp>
        <p:nvCxnSpPr>
          <p:cNvPr id="85" name="Connecteur droit avec flèche 84"/>
          <p:cNvCxnSpPr>
            <a:endCxn id="83" idx="1"/>
          </p:cNvCxnSpPr>
          <p:nvPr/>
        </p:nvCxnSpPr>
        <p:spPr>
          <a:xfrm flipH="1">
            <a:off x="395536" y="6055263"/>
            <a:ext cx="1935501" cy="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 avec flèche 85"/>
          <p:cNvCxnSpPr>
            <a:endCxn id="83" idx="3"/>
          </p:cNvCxnSpPr>
          <p:nvPr/>
        </p:nvCxnSpPr>
        <p:spPr>
          <a:xfrm>
            <a:off x="6924642" y="6055263"/>
            <a:ext cx="1895830" cy="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3203848" y="1412776"/>
            <a:ext cx="72008" cy="4257764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Titre 1"/>
          <p:cNvSpPr>
            <a:spLocks noGrp="1"/>
          </p:cNvSpPr>
          <p:nvPr>
            <p:ph type="title"/>
          </p:nvPr>
        </p:nvSpPr>
        <p:spPr>
          <a:xfrm>
            <a:off x="-36512" y="-27384"/>
            <a:ext cx="6336704" cy="52082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l"/>
            <a:r>
              <a:rPr lang="fr-FR" sz="2800" dirty="0" smtClean="0"/>
              <a:t>Parcours tout au long de la vie professionnelle</a:t>
            </a:r>
            <a:endParaRPr lang="fr-FR" sz="2800" dirty="0"/>
          </a:p>
        </p:txBody>
      </p:sp>
      <p:sp>
        <p:nvSpPr>
          <p:cNvPr id="61" name="Titre 1"/>
          <p:cNvSpPr txBox="1">
            <a:spLocks/>
          </p:cNvSpPr>
          <p:nvPr/>
        </p:nvSpPr>
        <p:spPr>
          <a:xfrm>
            <a:off x="7164289" y="6462464"/>
            <a:ext cx="2016223" cy="4229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800" dirty="0" smtClean="0"/>
              <a:t>FOR ACC – FOR CO</a:t>
            </a:r>
            <a:endParaRPr lang="fr-FR" sz="1800" dirty="0"/>
          </a:p>
        </p:txBody>
      </p:sp>
      <p:sp>
        <p:nvSpPr>
          <p:cNvPr id="62" name="ZoneTexte 2"/>
          <p:cNvSpPr txBox="1">
            <a:spLocks noChangeArrowheads="1"/>
          </p:cNvSpPr>
          <p:nvPr/>
        </p:nvSpPr>
        <p:spPr bwMode="auto">
          <a:xfrm>
            <a:off x="5081291" y="6699188"/>
            <a:ext cx="2087562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fr-FR" altLang="fr-FR" sz="600" dirty="0"/>
              <a:t>copyright LE HENAFF(c) 2018, tout droits réservés</a:t>
            </a:r>
          </a:p>
        </p:txBody>
      </p:sp>
    </p:spTree>
    <p:extLst>
      <p:ext uri="{BB962C8B-B14F-4D97-AF65-F5344CB8AC3E}">
        <p14:creationId xmlns:p14="http://schemas.microsoft.com/office/powerpoint/2010/main" val="2269244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8" grpId="0" animBg="1"/>
      <p:bldP spid="29" grpId="0" animBg="1"/>
      <p:bldP spid="30" grpId="0" animBg="1"/>
      <p:bldP spid="32" grpId="0" animBg="1"/>
      <p:bldP spid="33" grpId="0" animBg="1"/>
      <p:bldP spid="34" grpId="0" animBg="1"/>
      <p:bldP spid="35" grpId="0" animBg="1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8" grpId="0" animBg="1"/>
      <p:bldP spid="65" grpId="0" animBg="1"/>
      <p:bldP spid="67" grpId="0" animBg="1"/>
      <p:bldP spid="74" grpId="0" animBg="1"/>
      <p:bldP spid="75" grpId="0" animBg="1"/>
      <p:bldP spid="76" grpId="0" animBg="1"/>
      <p:bldP spid="77" grpId="0" animBg="1"/>
      <p:bldP spid="79" grpId="0" animBg="1"/>
      <p:bldP spid="80" grpId="0" animBg="1"/>
      <p:bldP spid="81" grpId="0" animBg="1"/>
      <p:bldP spid="82" grpId="0"/>
      <p:bldP spid="83" grpId="0" animBg="1"/>
      <p:bldP spid="59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2277</TotalTime>
  <Words>54</Words>
  <Application>Microsoft Office PowerPoint</Application>
  <PresentationFormat>Affichage à l'écran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Parcours tout au long de la vie professionnelle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 HENAFF</dc:creator>
  <cp:lastModifiedBy>LE HENAFF Frédéric (c)</cp:lastModifiedBy>
  <cp:revision>38</cp:revision>
  <dcterms:created xsi:type="dcterms:W3CDTF">2018-04-03T12:08:54Z</dcterms:created>
  <dcterms:modified xsi:type="dcterms:W3CDTF">2018-12-18T10:56:22Z</dcterms:modified>
</cp:coreProperties>
</file>