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5" r:id="rId2"/>
  </p:sldIdLst>
  <p:sldSz cx="9144000" cy="6858000" type="screen4x3"/>
  <p:notesSz cx="6799263" cy="99298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3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3C64BEAD-018E-4DF3-9E9E-D6D155076E24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17F9219E-421F-46C0-87EA-F58BDF3751C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5986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343" y="1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E3C729F7-1B9B-4BE0-807D-399D1EE886DC}" type="datetimeFigureOut">
              <a:rPr lang="fr-FR" smtClean="0"/>
              <a:t>31/05/2021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343" y="9431600"/>
            <a:ext cx="2946347" cy="496491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873F63AD-AACA-4159-9913-242FE04DF58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729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31/05/2021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La vie du groupe</a:t>
            </a:r>
            <a:endParaRPr lang="fr-FR" b="1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5364" y="1600200"/>
            <a:ext cx="641327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9381939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La vie du groupe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Notions d’APC formations développement des compétences  ACPRO FORAC COFOR</dc:title>
  <dc:creator>CSP CLERMONT COMMUN 2</dc:creator>
  <cp:lastModifiedBy>CSP CLERMONT FORMATION</cp:lastModifiedBy>
  <cp:revision>17</cp:revision>
  <cp:lastPrinted>2021-05-25T13:07:13Z</cp:lastPrinted>
  <dcterms:created xsi:type="dcterms:W3CDTF">2021-05-19T16:06:52Z</dcterms:created>
  <dcterms:modified xsi:type="dcterms:W3CDTF">2021-05-31T06:25:07Z</dcterms:modified>
</cp:coreProperties>
</file>