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1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0" d="100"/>
          <a:sy n="50" d="100"/>
        </p:scale>
        <p:origin x="-2796" y="-132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A719C4-3447-4F6F-9BC6-E28D1C21BFE3}" type="datetimeFigureOut">
              <a:rPr lang="fr-FR" smtClean="0"/>
              <a:t>18/12/2018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81DBA0-672E-4E3D-9535-2578BA8FF7A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27295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0D207-B2A3-457D-8D45-C1CD6868C51C}" type="datetimeFigureOut">
              <a:rPr lang="fr-FR" smtClean="0"/>
              <a:t>18/12/2018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90432-6888-403B-BC1B-C3818D8D749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658378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0D207-B2A3-457D-8D45-C1CD6868C51C}" type="datetimeFigureOut">
              <a:rPr lang="fr-FR" smtClean="0"/>
              <a:t>18/12/2018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90432-6888-403B-BC1B-C3818D8D749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580327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0D207-B2A3-457D-8D45-C1CD6868C51C}" type="datetimeFigureOut">
              <a:rPr lang="fr-FR" smtClean="0"/>
              <a:t>18/12/2018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90432-6888-403B-BC1B-C3818D8D749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965524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0D207-B2A3-457D-8D45-C1CD6868C51C}" type="datetimeFigureOut">
              <a:rPr lang="fr-FR" smtClean="0"/>
              <a:t>18/12/2018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90432-6888-403B-BC1B-C3818D8D749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098099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0D207-B2A3-457D-8D45-C1CD6868C51C}" type="datetimeFigureOut">
              <a:rPr lang="fr-FR" smtClean="0"/>
              <a:t>18/12/2018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90432-6888-403B-BC1B-C3818D8D749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380747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0D207-B2A3-457D-8D45-C1CD6868C51C}" type="datetimeFigureOut">
              <a:rPr lang="fr-FR" smtClean="0"/>
              <a:t>18/12/2018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90432-6888-403B-BC1B-C3818D8D749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373559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0D207-B2A3-457D-8D45-C1CD6868C51C}" type="datetimeFigureOut">
              <a:rPr lang="fr-FR" smtClean="0"/>
              <a:t>18/12/2018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90432-6888-403B-BC1B-C3818D8D749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573503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0D207-B2A3-457D-8D45-C1CD6868C51C}" type="datetimeFigureOut">
              <a:rPr lang="fr-FR" smtClean="0"/>
              <a:t>18/12/2018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90432-6888-403B-BC1B-C3818D8D749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813495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0D207-B2A3-457D-8D45-C1CD6868C51C}" type="datetimeFigureOut">
              <a:rPr lang="fr-FR" smtClean="0"/>
              <a:t>18/12/2018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90432-6888-403B-BC1B-C3818D8D749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454651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0D207-B2A3-457D-8D45-C1CD6868C51C}" type="datetimeFigureOut">
              <a:rPr lang="fr-FR" smtClean="0"/>
              <a:t>18/12/2018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90432-6888-403B-BC1B-C3818D8D749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978398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0D207-B2A3-457D-8D45-C1CD6868C51C}" type="datetimeFigureOut">
              <a:rPr lang="fr-FR" smtClean="0"/>
              <a:t>18/12/2018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90432-6888-403B-BC1B-C3818D8D749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454844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A0D207-B2A3-457D-8D45-C1CD6868C51C}" type="datetimeFigureOut">
              <a:rPr lang="fr-FR" smtClean="0"/>
              <a:t>18/12/2018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C90432-6888-403B-BC1B-C3818D8D749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53840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ZoneTexte 70"/>
          <p:cNvSpPr txBox="1"/>
          <p:nvPr/>
        </p:nvSpPr>
        <p:spPr>
          <a:xfrm>
            <a:off x="4608004" y="3564305"/>
            <a:ext cx="6120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B0F0"/>
                </a:solidFill>
              </a:rPr>
              <a:t>APP</a:t>
            </a:r>
          </a:p>
          <a:p>
            <a:r>
              <a:rPr lang="fr-FR" sz="1600" b="1" dirty="0" smtClean="0">
                <a:solidFill>
                  <a:srgbClr val="00B0F0"/>
                </a:solidFill>
              </a:rPr>
              <a:t>APP</a:t>
            </a:r>
            <a:endParaRPr lang="fr-FR" sz="1600" b="1" dirty="0">
              <a:solidFill>
                <a:srgbClr val="00B0F0"/>
              </a:solidFill>
            </a:endParaRPr>
          </a:p>
        </p:txBody>
      </p:sp>
      <p:sp>
        <p:nvSpPr>
          <p:cNvPr id="69" name="ZoneTexte 68"/>
          <p:cNvSpPr txBox="1"/>
          <p:nvPr/>
        </p:nvSpPr>
        <p:spPr>
          <a:xfrm>
            <a:off x="3815917" y="4026550"/>
            <a:ext cx="61206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B0F0"/>
                </a:solidFill>
              </a:rPr>
              <a:t>APP</a:t>
            </a:r>
            <a:endParaRPr lang="fr-FR" sz="1600" b="1" dirty="0">
              <a:solidFill>
                <a:srgbClr val="00B0F0"/>
              </a:solidFill>
            </a:endParaRPr>
          </a:p>
        </p:txBody>
      </p:sp>
      <p:sp>
        <p:nvSpPr>
          <p:cNvPr id="65" name="ZoneTexte 64"/>
          <p:cNvSpPr txBox="1"/>
          <p:nvPr/>
        </p:nvSpPr>
        <p:spPr>
          <a:xfrm>
            <a:off x="3203849" y="4242574"/>
            <a:ext cx="61206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7030A0"/>
                </a:solidFill>
              </a:rPr>
              <a:t>MSP</a:t>
            </a:r>
            <a:endParaRPr lang="fr-FR" sz="1600" b="1" dirty="0">
              <a:solidFill>
                <a:srgbClr val="7030A0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-36512" y="-27384"/>
            <a:ext cx="3480353" cy="998984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algn="l"/>
            <a:r>
              <a:rPr lang="fr-FR" sz="2800" dirty="0" smtClean="0"/>
              <a:t>Qu’est ce qu’un parcours de formation ?</a:t>
            </a:r>
            <a:endParaRPr lang="fr-FR" sz="2800" dirty="0"/>
          </a:p>
        </p:txBody>
      </p:sp>
      <p:cxnSp>
        <p:nvCxnSpPr>
          <p:cNvPr id="5" name="Connecteur droit avec flèche 4"/>
          <p:cNvCxnSpPr/>
          <p:nvPr/>
        </p:nvCxnSpPr>
        <p:spPr>
          <a:xfrm>
            <a:off x="899593" y="4941168"/>
            <a:ext cx="5904656" cy="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necteur droit avec flèche 7"/>
          <p:cNvCxnSpPr/>
          <p:nvPr/>
        </p:nvCxnSpPr>
        <p:spPr>
          <a:xfrm flipV="1">
            <a:off x="2362633" y="1340768"/>
            <a:ext cx="49128" cy="424847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Arc 8"/>
          <p:cNvSpPr/>
          <p:nvPr/>
        </p:nvSpPr>
        <p:spPr>
          <a:xfrm rot="10410493" flipH="1">
            <a:off x="-2753455" y="-512277"/>
            <a:ext cx="8701763" cy="5075403"/>
          </a:xfrm>
          <a:prstGeom prst="arc">
            <a:avLst>
              <a:gd name="adj1" fmla="val 15824938"/>
              <a:gd name="adj2" fmla="val 21174185"/>
            </a:avLst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ZoneTexte 9"/>
          <p:cNvSpPr txBox="1"/>
          <p:nvPr/>
        </p:nvSpPr>
        <p:spPr>
          <a:xfrm>
            <a:off x="6143250" y="1823720"/>
            <a:ext cx="197006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Développement  des compétences</a:t>
            </a:r>
            <a:endParaRPr lang="fr-FR" dirty="0"/>
          </a:p>
        </p:txBody>
      </p:sp>
      <p:sp>
        <p:nvSpPr>
          <p:cNvPr id="11" name="ZoneTexte 10"/>
          <p:cNvSpPr txBox="1"/>
          <p:nvPr/>
        </p:nvSpPr>
        <p:spPr>
          <a:xfrm>
            <a:off x="17495" y="3942062"/>
            <a:ext cx="1800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 smtClean="0"/>
              <a:t>Compétence et capacité initiale</a:t>
            </a:r>
            <a:endParaRPr lang="fr-FR" sz="1600" dirty="0"/>
          </a:p>
        </p:txBody>
      </p:sp>
      <p:sp>
        <p:nvSpPr>
          <p:cNvPr id="12" name="ZoneTexte 11"/>
          <p:cNvSpPr txBox="1"/>
          <p:nvPr/>
        </p:nvSpPr>
        <p:spPr>
          <a:xfrm>
            <a:off x="467544" y="3140968"/>
            <a:ext cx="1800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 smtClean="0"/>
              <a:t>Diagnostic en début de formation</a:t>
            </a:r>
            <a:endParaRPr lang="fr-FR" sz="1600" dirty="0"/>
          </a:p>
        </p:txBody>
      </p:sp>
      <p:cxnSp>
        <p:nvCxnSpPr>
          <p:cNvPr id="15" name="Connecteur droit avec flèche 14"/>
          <p:cNvCxnSpPr/>
          <p:nvPr/>
        </p:nvCxnSpPr>
        <p:spPr>
          <a:xfrm>
            <a:off x="1597426" y="4365104"/>
            <a:ext cx="742327" cy="4674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necteur droit avec flèche 17"/>
          <p:cNvCxnSpPr/>
          <p:nvPr/>
        </p:nvCxnSpPr>
        <p:spPr>
          <a:xfrm>
            <a:off x="1835697" y="3669700"/>
            <a:ext cx="1283217" cy="5476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necteur droit 19"/>
          <p:cNvCxnSpPr/>
          <p:nvPr/>
        </p:nvCxnSpPr>
        <p:spPr>
          <a:xfrm>
            <a:off x="2077574" y="2780928"/>
            <a:ext cx="3489612" cy="0"/>
          </a:xfrm>
          <a:prstGeom prst="line">
            <a:avLst/>
          </a:prstGeom>
          <a:ln w="28575">
            <a:solidFill>
              <a:srgbClr val="00B05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necteur droit 21"/>
          <p:cNvCxnSpPr/>
          <p:nvPr/>
        </p:nvCxnSpPr>
        <p:spPr>
          <a:xfrm flipV="1">
            <a:off x="5567186" y="2708920"/>
            <a:ext cx="2" cy="2945402"/>
          </a:xfrm>
          <a:prstGeom prst="line">
            <a:avLst/>
          </a:prstGeom>
          <a:ln w="28575">
            <a:solidFill>
              <a:srgbClr val="00B05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necteur droit 24"/>
          <p:cNvCxnSpPr/>
          <p:nvPr/>
        </p:nvCxnSpPr>
        <p:spPr>
          <a:xfrm flipH="1" flipV="1">
            <a:off x="3203849" y="4293712"/>
            <a:ext cx="25058" cy="1439542"/>
          </a:xfrm>
          <a:prstGeom prst="line">
            <a:avLst/>
          </a:prstGeom>
          <a:ln w="28575">
            <a:solidFill>
              <a:srgbClr val="00B05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ZoneTexte 27"/>
          <p:cNvSpPr txBox="1"/>
          <p:nvPr/>
        </p:nvSpPr>
        <p:spPr>
          <a:xfrm>
            <a:off x="917595" y="2021939"/>
            <a:ext cx="156617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 smtClean="0"/>
              <a:t>Niveau attendu en fi n de formation</a:t>
            </a:r>
            <a:endParaRPr lang="fr-FR" sz="1600" dirty="0"/>
          </a:p>
        </p:txBody>
      </p:sp>
      <p:sp>
        <p:nvSpPr>
          <p:cNvPr id="30" name="Accolade fermante 29"/>
          <p:cNvSpPr/>
          <p:nvPr/>
        </p:nvSpPr>
        <p:spPr>
          <a:xfrm rot="5400000">
            <a:off x="2579746" y="5588151"/>
            <a:ext cx="432048" cy="866274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1" name="Accolade fermante 30"/>
          <p:cNvSpPr/>
          <p:nvPr/>
        </p:nvSpPr>
        <p:spPr>
          <a:xfrm rot="5400000">
            <a:off x="5927226" y="5288281"/>
            <a:ext cx="432048" cy="1466013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2" name="Accolade fermante 31"/>
          <p:cNvSpPr/>
          <p:nvPr/>
        </p:nvSpPr>
        <p:spPr>
          <a:xfrm rot="16200000">
            <a:off x="4127026" y="4509118"/>
            <a:ext cx="432050" cy="2448274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1" name="ZoneTexte 40"/>
          <p:cNvSpPr txBox="1"/>
          <p:nvPr/>
        </p:nvSpPr>
        <p:spPr>
          <a:xfrm>
            <a:off x="3275857" y="5013176"/>
            <a:ext cx="229133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600" dirty="0" smtClean="0"/>
              <a:t>Centre de formation</a:t>
            </a:r>
            <a:endParaRPr lang="fr-FR" sz="1600" dirty="0"/>
          </a:p>
        </p:txBody>
      </p:sp>
      <p:sp>
        <p:nvSpPr>
          <p:cNvPr id="42" name="ZoneTexte 41"/>
          <p:cNvSpPr txBox="1"/>
          <p:nvPr/>
        </p:nvSpPr>
        <p:spPr>
          <a:xfrm>
            <a:off x="2267743" y="5038769"/>
            <a:ext cx="86409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600" dirty="0" smtClean="0"/>
              <a:t>CIS</a:t>
            </a:r>
            <a:endParaRPr lang="fr-FR" sz="1600" dirty="0"/>
          </a:p>
        </p:txBody>
      </p:sp>
      <p:cxnSp>
        <p:nvCxnSpPr>
          <p:cNvPr id="44" name="Connecteur droit 43"/>
          <p:cNvCxnSpPr/>
          <p:nvPr/>
        </p:nvCxnSpPr>
        <p:spPr>
          <a:xfrm>
            <a:off x="3203849" y="4301987"/>
            <a:ext cx="648072" cy="0"/>
          </a:xfrm>
          <a:prstGeom prst="line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Connecteur droit 44"/>
          <p:cNvCxnSpPr/>
          <p:nvPr/>
        </p:nvCxnSpPr>
        <p:spPr>
          <a:xfrm flipH="1">
            <a:off x="3851921" y="4005064"/>
            <a:ext cx="1" cy="296235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Connecteur droit 45"/>
          <p:cNvCxnSpPr/>
          <p:nvPr/>
        </p:nvCxnSpPr>
        <p:spPr>
          <a:xfrm flipV="1">
            <a:off x="4608005" y="3568660"/>
            <a:ext cx="0" cy="479411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Connecteur droit 46"/>
          <p:cNvCxnSpPr/>
          <p:nvPr/>
        </p:nvCxnSpPr>
        <p:spPr>
          <a:xfrm>
            <a:off x="3851921" y="4037138"/>
            <a:ext cx="756084" cy="10933"/>
          </a:xfrm>
          <a:prstGeom prst="line">
            <a:avLst/>
          </a:prstGeom>
          <a:ln w="38100"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Connecteur droit 59"/>
          <p:cNvCxnSpPr/>
          <p:nvPr/>
        </p:nvCxnSpPr>
        <p:spPr>
          <a:xfrm flipV="1">
            <a:off x="5265481" y="2799801"/>
            <a:ext cx="0" cy="783377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Connecteur droit 62"/>
          <p:cNvCxnSpPr/>
          <p:nvPr/>
        </p:nvCxnSpPr>
        <p:spPr>
          <a:xfrm>
            <a:off x="5251583" y="2780928"/>
            <a:ext cx="315605" cy="0"/>
          </a:xfrm>
          <a:prstGeom prst="line">
            <a:avLst/>
          </a:prstGeom>
          <a:ln w="38100"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ZoneTexte 65"/>
          <p:cNvSpPr txBox="1"/>
          <p:nvPr/>
        </p:nvSpPr>
        <p:spPr>
          <a:xfrm>
            <a:off x="5112061" y="2420888"/>
            <a:ext cx="61206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7030A0"/>
                </a:solidFill>
              </a:rPr>
              <a:t>MSP</a:t>
            </a:r>
            <a:endParaRPr lang="fr-FR" sz="1600" b="1" dirty="0">
              <a:solidFill>
                <a:srgbClr val="7030A0"/>
              </a:solidFill>
            </a:endParaRPr>
          </a:p>
        </p:txBody>
      </p:sp>
      <p:sp>
        <p:nvSpPr>
          <p:cNvPr id="67" name="ZoneTexte 66"/>
          <p:cNvSpPr txBox="1"/>
          <p:nvPr/>
        </p:nvSpPr>
        <p:spPr>
          <a:xfrm>
            <a:off x="3923929" y="3740384"/>
            <a:ext cx="61206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7030A0"/>
                </a:solidFill>
              </a:rPr>
              <a:t>MSP</a:t>
            </a:r>
            <a:endParaRPr lang="fr-FR" sz="1600" b="1" dirty="0">
              <a:solidFill>
                <a:srgbClr val="7030A0"/>
              </a:solidFill>
            </a:endParaRPr>
          </a:p>
        </p:txBody>
      </p:sp>
      <p:sp>
        <p:nvSpPr>
          <p:cNvPr id="70" name="ZoneTexte 69"/>
          <p:cNvSpPr txBox="1"/>
          <p:nvPr/>
        </p:nvSpPr>
        <p:spPr>
          <a:xfrm>
            <a:off x="4752020" y="2946430"/>
            <a:ext cx="61206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B0F0"/>
                </a:solidFill>
              </a:rPr>
              <a:t>APP</a:t>
            </a:r>
            <a:endParaRPr lang="fr-FR" sz="1600" b="1" dirty="0">
              <a:solidFill>
                <a:srgbClr val="00B0F0"/>
              </a:solidFill>
            </a:endParaRPr>
          </a:p>
        </p:txBody>
      </p:sp>
      <p:sp>
        <p:nvSpPr>
          <p:cNvPr id="72" name="ZoneTexte 71"/>
          <p:cNvSpPr txBox="1"/>
          <p:nvPr/>
        </p:nvSpPr>
        <p:spPr>
          <a:xfrm>
            <a:off x="4139952" y="116632"/>
            <a:ext cx="44076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B0F0"/>
                </a:solidFill>
              </a:rPr>
              <a:t>APP : Atelier de pédagogie personnalisé: cours théorique, carrefour des techniques,……..</a:t>
            </a:r>
            <a:endParaRPr lang="fr-FR" sz="1600" b="1" dirty="0">
              <a:solidFill>
                <a:srgbClr val="00B0F0"/>
              </a:solidFill>
            </a:endParaRPr>
          </a:p>
        </p:txBody>
      </p:sp>
      <p:sp>
        <p:nvSpPr>
          <p:cNvPr id="73" name="ZoneTexte 72"/>
          <p:cNvSpPr txBox="1"/>
          <p:nvPr/>
        </p:nvSpPr>
        <p:spPr>
          <a:xfrm>
            <a:off x="4139952" y="755993"/>
            <a:ext cx="44076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7030A0"/>
                </a:solidFill>
              </a:rPr>
              <a:t>MSP: Mise en situation professionnel : cas concret, manœuvre, ……</a:t>
            </a:r>
            <a:endParaRPr lang="fr-FR" sz="1600" b="1" dirty="0">
              <a:solidFill>
                <a:srgbClr val="7030A0"/>
              </a:solidFill>
            </a:endParaRPr>
          </a:p>
        </p:txBody>
      </p:sp>
      <p:sp>
        <p:nvSpPr>
          <p:cNvPr id="74" name="ZoneTexte 73"/>
          <p:cNvSpPr txBox="1"/>
          <p:nvPr/>
        </p:nvSpPr>
        <p:spPr>
          <a:xfrm>
            <a:off x="1708547" y="6205954"/>
            <a:ext cx="178333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600" dirty="0" smtClean="0">
                <a:solidFill>
                  <a:schemeClr val="accent6">
                    <a:lumMod val="75000"/>
                  </a:schemeClr>
                </a:solidFill>
              </a:rPr>
              <a:t>Avant la formation: préparation</a:t>
            </a:r>
            <a:endParaRPr lang="fr-FR" sz="16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75" name="ZoneTexte 74"/>
          <p:cNvSpPr txBox="1"/>
          <p:nvPr/>
        </p:nvSpPr>
        <p:spPr>
          <a:xfrm>
            <a:off x="3347865" y="5733256"/>
            <a:ext cx="198165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600" dirty="0" smtClean="0">
                <a:solidFill>
                  <a:schemeClr val="accent6">
                    <a:lumMod val="75000"/>
                  </a:schemeClr>
                </a:solidFill>
              </a:rPr>
              <a:t>Pendant le stage</a:t>
            </a:r>
            <a:endParaRPr lang="fr-FR" sz="16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76" name="ZoneTexte 75"/>
          <p:cNvSpPr txBox="1"/>
          <p:nvPr/>
        </p:nvSpPr>
        <p:spPr>
          <a:xfrm>
            <a:off x="5251583" y="6205953"/>
            <a:ext cx="178333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600" dirty="0" smtClean="0">
                <a:solidFill>
                  <a:schemeClr val="accent6">
                    <a:lumMod val="75000"/>
                  </a:schemeClr>
                </a:solidFill>
              </a:rPr>
              <a:t>Après la formation:  accompagnement</a:t>
            </a:r>
            <a:endParaRPr lang="fr-FR" sz="16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79" name="ZoneTexte 78"/>
          <p:cNvSpPr txBox="1"/>
          <p:nvPr/>
        </p:nvSpPr>
        <p:spPr>
          <a:xfrm>
            <a:off x="5796136" y="5038769"/>
            <a:ext cx="76094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600" dirty="0" smtClean="0"/>
              <a:t>CIS</a:t>
            </a:r>
            <a:endParaRPr lang="fr-FR" sz="1600" dirty="0"/>
          </a:p>
        </p:txBody>
      </p:sp>
      <p:sp>
        <p:nvSpPr>
          <p:cNvPr id="43" name="Titre 1"/>
          <p:cNvSpPr txBox="1">
            <a:spLocks/>
          </p:cNvSpPr>
          <p:nvPr/>
        </p:nvSpPr>
        <p:spPr>
          <a:xfrm>
            <a:off x="7164289" y="6462464"/>
            <a:ext cx="2016223" cy="4229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fr-FR" sz="1800" dirty="0" smtClean="0"/>
              <a:t>FOR ACC – FOR CO</a:t>
            </a:r>
            <a:endParaRPr lang="fr-FR" sz="1800" dirty="0"/>
          </a:p>
        </p:txBody>
      </p:sp>
      <p:sp>
        <p:nvSpPr>
          <p:cNvPr id="68" name="ZoneTexte 67"/>
          <p:cNvSpPr txBox="1"/>
          <p:nvPr/>
        </p:nvSpPr>
        <p:spPr>
          <a:xfrm>
            <a:off x="4211960" y="3236774"/>
            <a:ext cx="122921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7030A0"/>
                </a:solidFill>
              </a:rPr>
              <a:t>MSP - MSP</a:t>
            </a:r>
            <a:endParaRPr lang="fr-FR" sz="1600" b="1" dirty="0">
              <a:solidFill>
                <a:srgbClr val="7030A0"/>
              </a:solidFill>
            </a:endParaRPr>
          </a:p>
        </p:txBody>
      </p:sp>
      <p:cxnSp>
        <p:nvCxnSpPr>
          <p:cNvPr id="53" name="Connecteur droit 52"/>
          <p:cNvCxnSpPr/>
          <p:nvPr/>
        </p:nvCxnSpPr>
        <p:spPr>
          <a:xfrm>
            <a:off x="4608005" y="3568660"/>
            <a:ext cx="643578" cy="6668"/>
          </a:xfrm>
          <a:prstGeom prst="line">
            <a:avLst/>
          </a:prstGeom>
          <a:ln w="38100"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ZoneTexte 2"/>
          <p:cNvSpPr txBox="1">
            <a:spLocks noChangeArrowheads="1"/>
          </p:cNvSpPr>
          <p:nvPr/>
        </p:nvSpPr>
        <p:spPr bwMode="auto">
          <a:xfrm>
            <a:off x="43696" y="6701234"/>
            <a:ext cx="2087562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/>
            <a:r>
              <a:rPr lang="fr-FR" altLang="fr-FR" sz="600" dirty="0"/>
              <a:t>copyright LE HENAFF(c) 2018, tout droits réservés</a:t>
            </a:r>
          </a:p>
        </p:txBody>
      </p:sp>
    </p:spTree>
    <p:extLst>
      <p:ext uri="{BB962C8B-B14F-4D97-AF65-F5344CB8AC3E}">
        <p14:creationId xmlns:p14="http://schemas.microsoft.com/office/powerpoint/2010/main" val="25641657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" grpId="0"/>
      <p:bldP spid="69" grpId="0"/>
      <p:bldP spid="65" grpId="0"/>
      <p:bldP spid="9" grpId="0" animBg="1"/>
      <p:bldP spid="10" grpId="0"/>
      <p:bldP spid="11" grpId="0"/>
      <p:bldP spid="12" grpId="0"/>
      <p:bldP spid="28" grpId="0"/>
      <p:bldP spid="30" grpId="0" animBg="1"/>
      <p:bldP spid="31" grpId="0" animBg="1"/>
      <p:bldP spid="32" grpId="0" animBg="1"/>
      <p:bldP spid="41" grpId="0"/>
      <p:bldP spid="42" grpId="0"/>
      <p:bldP spid="66" grpId="0"/>
      <p:bldP spid="67" grpId="0"/>
      <p:bldP spid="70" grpId="0"/>
      <p:bldP spid="72" grpId="0"/>
      <p:bldP spid="73" grpId="0"/>
      <p:bldP spid="74" grpId="0"/>
      <p:bldP spid="75" grpId="0"/>
      <p:bldP spid="76" grpId="0"/>
      <p:bldP spid="79" grpId="0"/>
      <p:bldP spid="68" grpId="0"/>
    </p:bld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2453</TotalTime>
  <Words>95</Words>
  <Application>Microsoft Office PowerPoint</Application>
  <PresentationFormat>Affichage à l'écran (4:3)</PresentationFormat>
  <Paragraphs>23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Qu’est ce qu’un parcours de formation 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LE HENAFF</dc:creator>
  <cp:lastModifiedBy>LE HENAFF Frédéric (c)</cp:lastModifiedBy>
  <cp:revision>37</cp:revision>
  <dcterms:created xsi:type="dcterms:W3CDTF">2018-04-03T12:08:54Z</dcterms:created>
  <dcterms:modified xsi:type="dcterms:W3CDTF">2018-12-18T10:55:50Z</dcterms:modified>
</cp:coreProperties>
</file>