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6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 découpage temporel</a:t>
            </a:r>
            <a:endParaRPr lang="fr-FR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57" y="2296514"/>
            <a:ext cx="7114286" cy="329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99489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Le découpage temporel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CSP CLERMONT FORMATION</cp:lastModifiedBy>
  <cp:revision>17</cp:revision>
  <cp:lastPrinted>2021-05-25T13:07:13Z</cp:lastPrinted>
  <dcterms:created xsi:type="dcterms:W3CDTF">2021-05-19T16:06:52Z</dcterms:created>
  <dcterms:modified xsi:type="dcterms:W3CDTF">2021-05-31T06:24:24Z</dcterms:modified>
</cp:coreProperties>
</file>