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8" r:id="rId3"/>
  </p:sldMasterIdLst>
  <p:sldIdLst>
    <p:sldId id="256" r:id="rId4"/>
    <p:sldId id="257" r:id="rId5"/>
    <p:sldId id="286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44665" y="6320138"/>
            <a:ext cx="17606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4E3C83-1A63-468F-85F3-E4BC91B10C92}" type="datetimeFigureOut">
              <a:rPr lang="fr-FR" smtClean="0"/>
              <a:pPr/>
              <a:t>20/01/2026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74789" y="6356350"/>
            <a:ext cx="816987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Service départemental d’incendie et de secours du Puy-de-Dôme</a:t>
            </a:r>
          </a:p>
        </p:txBody>
      </p:sp>
    </p:spTree>
    <p:extLst>
      <p:ext uri="{BB962C8B-B14F-4D97-AF65-F5344CB8AC3E}">
        <p14:creationId xmlns:p14="http://schemas.microsoft.com/office/powerpoint/2010/main" val="228218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0715368" y="6356349"/>
            <a:ext cx="14766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4E3C83-1A63-468F-85F3-E4BC91B10C92}" type="datetimeFigureOut">
              <a:rPr lang="fr-FR" smtClean="0"/>
              <a:pPr/>
              <a:t>20/01/2026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75935" y="6356350"/>
            <a:ext cx="822136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Service départemental d’incendie et de secours du Puy-de-Dôme</a:t>
            </a:r>
          </a:p>
        </p:txBody>
      </p:sp>
    </p:spTree>
    <p:extLst>
      <p:ext uri="{BB962C8B-B14F-4D97-AF65-F5344CB8AC3E}">
        <p14:creationId xmlns:p14="http://schemas.microsoft.com/office/powerpoint/2010/main" val="3521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520881" y="631057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F4F177C-6933-40C8-92AB-5DF244348DA7}" type="datetimeFigureOut">
              <a:rPr lang="fr-FR" smtClean="0"/>
              <a:pPr/>
              <a:t>20/01/2026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4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32F2-1376-4163-BB73-C9D3202C8071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B817-A48A-467B-8A4C-2E7F5E1375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60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32F2-1376-4163-BB73-C9D3202C8071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B817-A48A-467B-8A4C-2E7F5E1375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3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4" b="1"/>
          <a:stretch/>
        </p:blipFill>
        <p:spPr>
          <a:xfrm>
            <a:off x="-217335" y="5661550"/>
            <a:ext cx="12383699" cy="14869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1" b="91776"/>
          <a:stretch/>
        </p:blipFill>
        <p:spPr>
          <a:xfrm>
            <a:off x="1" y="-1"/>
            <a:ext cx="4785644" cy="163654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61" y="231730"/>
            <a:ext cx="2375260" cy="981774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9306294" y="483672"/>
            <a:ext cx="0" cy="7298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44665" y="6320138"/>
            <a:ext cx="17606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4E3C83-1A63-468F-85F3-E4BC91B10C92}" type="datetimeFigureOut">
              <a:rPr lang="fr-FR" smtClean="0"/>
              <a:pPr/>
              <a:t>20/01/2026</a:t>
            </a:fld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74789" y="6356350"/>
            <a:ext cx="816987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Service départemental d’incendie et de secours du Puy-de-Dôme</a:t>
            </a:r>
          </a:p>
        </p:txBody>
      </p:sp>
    </p:spTree>
    <p:extLst>
      <p:ext uri="{BB962C8B-B14F-4D97-AF65-F5344CB8AC3E}">
        <p14:creationId xmlns:p14="http://schemas.microsoft.com/office/powerpoint/2010/main" val="30667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4" b="1"/>
          <a:stretch/>
        </p:blipFill>
        <p:spPr>
          <a:xfrm>
            <a:off x="-191699" y="5601730"/>
            <a:ext cx="12383699" cy="1486931"/>
          </a:xfrm>
          <a:prstGeom prst="rect">
            <a:avLst/>
          </a:prstGeom>
        </p:spPr>
      </p:pic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1961727" y="354481"/>
            <a:ext cx="8255482" cy="50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partie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1"/>
          </p:nvPr>
        </p:nvSpPr>
        <p:spPr>
          <a:xfrm>
            <a:off x="2503917" y="854579"/>
            <a:ext cx="9973409" cy="463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sous partie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180413"/>
            <a:ext cx="1282116" cy="529941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1760434" y="124747"/>
            <a:ext cx="0" cy="7298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32F2-1376-4163-BB73-C9D3202C8071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B817-A48A-467B-8A4C-2E7F5E13752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419872" y="2584063"/>
            <a:ext cx="54833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Lorem ipsum dolor sit </a:t>
            </a:r>
            <a:r>
              <a:rPr lang="fr-FR" sz="1600" dirty="0" err="1"/>
              <a:t>amet</a:t>
            </a:r>
            <a:r>
              <a:rPr lang="fr-FR" sz="1600" dirty="0"/>
              <a:t>, </a:t>
            </a:r>
            <a:r>
              <a:rPr lang="fr-FR" sz="1600" dirty="0" err="1"/>
              <a:t>consectetur</a:t>
            </a:r>
            <a:r>
              <a:rPr lang="fr-FR" sz="1600" dirty="0"/>
              <a:t> </a:t>
            </a:r>
            <a:r>
              <a:rPr lang="fr-FR" sz="1600" dirty="0" err="1"/>
              <a:t>adipiscing</a:t>
            </a:r>
            <a:r>
              <a:rPr lang="fr-FR" sz="1600" dirty="0"/>
              <a:t> </a:t>
            </a:r>
            <a:r>
              <a:rPr lang="fr-FR" sz="1600" dirty="0" err="1"/>
              <a:t>elit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Sed non </a:t>
            </a:r>
            <a:r>
              <a:rPr lang="fr-FR" sz="1600" dirty="0" err="1"/>
              <a:t>risus</a:t>
            </a:r>
            <a:r>
              <a:rPr lang="fr-FR" sz="1600" dirty="0"/>
              <a:t>. Suspendisse </a:t>
            </a:r>
            <a:r>
              <a:rPr lang="fr-FR" sz="1600" dirty="0" err="1"/>
              <a:t>lectus</a:t>
            </a:r>
            <a:r>
              <a:rPr lang="fr-FR" sz="1600" dirty="0"/>
              <a:t> </a:t>
            </a:r>
            <a:r>
              <a:rPr lang="fr-FR" sz="1600" dirty="0" err="1"/>
              <a:t>tortor</a:t>
            </a:r>
            <a:r>
              <a:rPr lang="fr-FR" sz="1600" dirty="0"/>
              <a:t>, </a:t>
            </a:r>
            <a:r>
              <a:rPr lang="fr-FR" sz="1600" dirty="0" err="1"/>
              <a:t>dignissim</a:t>
            </a:r>
            <a:r>
              <a:rPr lang="fr-FR" sz="1600" dirty="0"/>
              <a:t> sit </a:t>
            </a:r>
            <a:r>
              <a:rPr lang="fr-FR" sz="1600" dirty="0" err="1"/>
              <a:t>amet</a:t>
            </a:r>
            <a:r>
              <a:rPr lang="fr-FR" sz="1600" dirty="0"/>
              <a:t>, </a:t>
            </a:r>
            <a:r>
              <a:rPr lang="fr-FR" sz="1600" dirty="0" err="1"/>
              <a:t>adipiscing</a:t>
            </a:r>
            <a:r>
              <a:rPr lang="fr-FR" sz="1600" dirty="0"/>
              <a:t> nec, </a:t>
            </a:r>
            <a:r>
              <a:rPr lang="fr-FR" sz="1600" dirty="0" err="1"/>
              <a:t>ultricies</a:t>
            </a:r>
            <a:r>
              <a:rPr lang="fr-FR" sz="1600" dirty="0"/>
              <a:t> sed, dolor.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Cras</a:t>
            </a:r>
            <a:r>
              <a:rPr lang="fr-FR" sz="1600" dirty="0"/>
              <a:t> </a:t>
            </a:r>
            <a:r>
              <a:rPr lang="fr-FR" sz="1600" dirty="0" err="1"/>
              <a:t>elementum</a:t>
            </a:r>
            <a:r>
              <a:rPr lang="fr-FR" sz="1600" dirty="0"/>
              <a:t> </a:t>
            </a:r>
            <a:r>
              <a:rPr lang="fr-FR" sz="1600" dirty="0" err="1"/>
              <a:t>ultrices</a:t>
            </a:r>
            <a:r>
              <a:rPr lang="fr-FR" sz="1600" dirty="0"/>
              <a:t> diam. </a:t>
            </a:r>
            <a:r>
              <a:rPr lang="fr-FR" sz="1600" dirty="0" err="1"/>
              <a:t>Maecenas</a:t>
            </a:r>
            <a:r>
              <a:rPr lang="fr-FR" sz="1600" dirty="0"/>
              <a:t> </a:t>
            </a:r>
            <a:r>
              <a:rPr lang="fr-FR" sz="1600" dirty="0" err="1"/>
              <a:t>ligula</a:t>
            </a:r>
            <a:r>
              <a:rPr lang="fr-FR" sz="1600" dirty="0"/>
              <a:t> massa, </a:t>
            </a:r>
            <a:r>
              <a:rPr lang="fr-FR" sz="1600" dirty="0" err="1"/>
              <a:t>varius</a:t>
            </a:r>
            <a:r>
              <a:rPr lang="fr-FR" sz="1600" dirty="0"/>
              <a:t> a, semper </a:t>
            </a:r>
            <a:r>
              <a:rPr lang="fr-FR" sz="1600" dirty="0" err="1"/>
              <a:t>congue</a:t>
            </a:r>
            <a:r>
              <a:rPr lang="fr-FR" sz="1600" dirty="0"/>
              <a:t>, </a:t>
            </a:r>
            <a:r>
              <a:rPr lang="fr-FR" sz="1600" dirty="0" err="1"/>
              <a:t>euismod</a:t>
            </a:r>
            <a:r>
              <a:rPr lang="fr-FR" sz="1600" dirty="0"/>
              <a:t> non, mi.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Proin</a:t>
            </a:r>
            <a:r>
              <a:rPr lang="fr-FR" sz="1600" dirty="0"/>
              <a:t> </a:t>
            </a:r>
            <a:r>
              <a:rPr lang="fr-FR" sz="1600" dirty="0" err="1"/>
              <a:t>porttitor</a:t>
            </a:r>
            <a:r>
              <a:rPr lang="fr-FR" sz="1600" dirty="0"/>
              <a:t>, </a:t>
            </a:r>
            <a:r>
              <a:rPr lang="fr-FR" sz="1600" dirty="0" err="1"/>
              <a:t>orci</a:t>
            </a:r>
            <a:r>
              <a:rPr lang="fr-FR" sz="1600" dirty="0"/>
              <a:t> nec </a:t>
            </a:r>
            <a:r>
              <a:rPr lang="fr-FR" sz="1600" dirty="0" err="1"/>
              <a:t>nonummy</a:t>
            </a:r>
            <a:r>
              <a:rPr lang="fr-FR" sz="1600" dirty="0"/>
              <a:t> </a:t>
            </a:r>
            <a:r>
              <a:rPr lang="fr-FR" sz="1600" dirty="0" err="1"/>
              <a:t>molestie</a:t>
            </a:r>
            <a:r>
              <a:rPr lang="fr-FR" sz="1600" dirty="0"/>
              <a:t>, </a:t>
            </a:r>
            <a:r>
              <a:rPr lang="fr-FR" sz="1600" dirty="0" err="1"/>
              <a:t>enim</a:t>
            </a:r>
            <a:r>
              <a:rPr lang="fr-FR" sz="1600" dirty="0"/>
              <a:t> est </a:t>
            </a:r>
            <a:r>
              <a:rPr lang="fr-FR" sz="1600" dirty="0" err="1"/>
              <a:t>eleifend</a:t>
            </a:r>
            <a:r>
              <a:rPr lang="fr-FR" sz="1600" dirty="0"/>
              <a:t> mi, non </a:t>
            </a:r>
            <a:r>
              <a:rPr lang="fr-FR" sz="1600" dirty="0" err="1"/>
              <a:t>fermentum</a:t>
            </a:r>
            <a:r>
              <a:rPr lang="fr-FR" sz="1600" dirty="0"/>
              <a:t> diam </a:t>
            </a:r>
            <a:r>
              <a:rPr lang="fr-FR" sz="1600" dirty="0" err="1"/>
              <a:t>nisl</a:t>
            </a:r>
            <a:r>
              <a:rPr lang="fr-FR" sz="1600" dirty="0"/>
              <a:t> sit </a:t>
            </a:r>
            <a:r>
              <a:rPr lang="fr-FR" sz="1600" dirty="0" err="1"/>
              <a:t>amet</a:t>
            </a:r>
            <a:r>
              <a:rPr lang="fr-FR" sz="1600" dirty="0"/>
              <a:t> erat.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Duis semper. Duis </a:t>
            </a:r>
            <a:r>
              <a:rPr lang="fr-FR" sz="1600" dirty="0" err="1"/>
              <a:t>arcu</a:t>
            </a:r>
            <a:r>
              <a:rPr lang="fr-FR" sz="1600" dirty="0"/>
              <a:t> massa, </a:t>
            </a:r>
            <a:r>
              <a:rPr lang="fr-FR" sz="1600" dirty="0" err="1"/>
              <a:t>scelerisque</a:t>
            </a:r>
            <a:r>
              <a:rPr lang="fr-FR" sz="1600" dirty="0"/>
              <a:t> vitae, </a:t>
            </a:r>
            <a:r>
              <a:rPr lang="fr-FR" sz="1600" dirty="0" err="1"/>
              <a:t>consequat</a:t>
            </a:r>
            <a:r>
              <a:rPr lang="fr-FR" sz="1600" dirty="0"/>
              <a:t> in, pretium a, </a:t>
            </a:r>
            <a:r>
              <a:rPr lang="fr-FR" sz="1600" dirty="0" err="1"/>
              <a:t>enim</a:t>
            </a:r>
            <a:r>
              <a:rPr lang="fr-FR" sz="1600" dirty="0"/>
              <a:t>. </a:t>
            </a:r>
            <a:r>
              <a:rPr lang="fr-FR" sz="1600" dirty="0" err="1"/>
              <a:t>Pellentesque</a:t>
            </a:r>
            <a:r>
              <a:rPr lang="fr-FR" sz="1600" dirty="0"/>
              <a:t> </a:t>
            </a:r>
            <a:r>
              <a:rPr lang="fr-FR" sz="1600" dirty="0" err="1"/>
              <a:t>congue</a:t>
            </a:r>
            <a:r>
              <a:rPr lang="fr-F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15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13235" y="956602"/>
            <a:ext cx="5732292" cy="868153"/>
          </a:xfrm>
        </p:spPr>
        <p:txBody>
          <a:bodyPr/>
          <a:lstStyle/>
          <a:p>
            <a:pPr algn="ctr"/>
            <a:r>
              <a:rPr lang="fr-FR" sz="4800" dirty="0"/>
              <a:t>Présentation du FEV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547274" y="6302326"/>
            <a:ext cx="264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erlin Sans FB Demi" panose="020E0802020502020306" pitchFamily="34" charset="0"/>
              </a:rPr>
              <a:t>PVDC/GF </a:t>
            </a:r>
            <a:r>
              <a:rPr lang="fr-FR" sz="1600" dirty="0" err="1">
                <a:latin typeface="Berlin Sans FB Demi" panose="020E0802020502020306" pitchFamily="34" charset="0"/>
              </a:rPr>
              <a:t>Adc</a:t>
            </a:r>
            <a:r>
              <a:rPr lang="fr-FR" sz="1600" dirty="0">
                <a:latin typeface="Berlin Sans FB Demi" panose="020E0802020502020306" pitchFamily="34" charset="0"/>
              </a:rPr>
              <a:t> CHALMETTE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27" y="2035517"/>
            <a:ext cx="3200107" cy="42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447" y="1041009"/>
            <a:ext cx="6793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6 Gaines semi-rigide raccords ZAG pour ventilateur SAX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06477" y="110911"/>
            <a:ext cx="9144000" cy="70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u="sng" dirty="0"/>
              <a:t>Latéral droit: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98" y="811413"/>
            <a:ext cx="4086372" cy="54484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0447" y="2163224"/>
            <a:ext cx="545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 Gaines souples pour ventilateur BAT-FAN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97291" y="3183312"/>
            <a:ext cx="17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ESV 230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97291" y="4114262"/>
            <a:ext cx="13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BAT FAN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41179" y="5045212"/>
            <a:ext cx="424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Aspirant-soufflant SAX 350 ATEX</a:t>
            </a:r>
          </a:p>
        </p:txBody>
      </p:sp>
      <p:cxnSp>
        <p:nvCxnSpPr>
          <p:cNvPr id="10" name="Connecteur droit avec flèche 9"/>
          <p:cNvCxnSpPr>
            <a:stCxn id="6" idx="3"/>
          </p:cNvCxnSpPr>
          <p:nvPr/>
        </p:nvCxnSpPr>
        <p:spPr>
          <a:xfrm>
            <a:off x="5124013" y="3414145"/>
            <a:ext cx="5229809" cy="11617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stCxn id="8" idx="3"/>
          </p:cNvCxnSpPr>
          <p:nvPr/>
        </p:nvCxnSpPr>
        <p:spPr>
          <a:xfrm flipV="1">
            <a:off x="6587051" y="5197613"/>
            <a:ext cx="1809017" cy="784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122626" y="4345094"/>
            <a:ext cx="3613411" cy="4869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  <a:stCxn id="9" idx="3"/>
          </p:cNvCxnSpPr>
          <p:nvPr/>
        </p:nvCxnSpPr>
        <p:spPr>
          <a:xfrm>
            <a:off x="5767754" y="2394057"/>
            <a:ext cx="3474720" cy="16569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104185" y="1276888"/>
            <a:ext cx="2630658" cy="9294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8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27" y="438834"/>
            <a:ext cx="4466199" cy="595493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906477" y="110911"/>
            <a:ext cx="9144000" cy="70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u="sng" dirty="0"/>
              <a:t>Arrière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0447" y="1490915"/>
            <a:ext cx="44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 Rallonges électriques Maréchal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0447" y="2182176"/>
            <a:ext cx="336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 Rallonges électriques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0447" y="2873437"/>
            <a:ext cx="28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Eclairages portatifs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0447" y="3564698"/>
            <a:ext cx="409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 Groupes électrogène 2,2 </a:t>
            </a:r>
            <a:r>
              <a:rPr lang="fr-FR" sz="2400" dirty="0" err="1"/>
              <a:t>Kwa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0447" y="4486792"/>
            <a:ext cx="507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MT 296 avec sa rallonge échappement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796348" y="1723857"/>
            <a:ext cx="3552169" cy="1128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  <a:stCxn id="6" idx="3"/>
          </p:cNvCxnSpPr>
          <p:nvPr/>
        </p:nvCxnSpPr>
        <p:spPr>
          <a:xfrm flipV="1">
            <a:off x="3671668" y="2104981"/>
            <a:ext cx="6569612" cy="3080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stCxn id="9" idx="3"/>
          </p:cNvCxnSpPr>
          <p:nvPr/>
        </p:nvCxnSpPr>
        <p:spPr>
          <a:xfrm>
            <a:off x="4403188" y="3795531"/>
            <a:ext cx="5838092" cy="6912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  <a:stCxn id="7" idx="3"/>
          </p:cNvCxnSpPr>
          <p:nvPr/>
        </p:nvCxnSpPr>
        <p:spPr>
          <a:xfrm>
            <a:off x="3207434" y="3104270"/>
            <a:ext cx="7033846" cy="2308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387926" y="4762337"/>
            <a:ext cx="2960591" cy="1861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6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30" y="490415"/>
            <a:ext cx="4395861" cy="586114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906477" y="110911"/>
            <a:ext cx="9144000" cy="70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u="sng" dirty="0"/>
              <a:t>Latéral gauche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4251" y="1598276"/>
            <a:ext cx="336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 gaines souples ZAG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4251" y="2615971"/>
            <a:ext cx="127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 ARI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4251" y="3462257"/>
            <a:ext cx="493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Ventilateur électrique Prise Maréchal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4251" y="4301122"/>
            <a:ext cx="33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Hurricane hydraulique</a:t>
            </a:r>
          </a:p>
        </p:txBody>
      </p:sp>
      <p:cxnSp>
        <p:nvCxnSpPr>
          <p:cNvPr id="12" name="Connecteur droit avec flèche 11"/>
          <p:cNvCxnSpPr>
            <a:cxnSpLocks/>
            <a:stCxn id="6" idx="3"/>
          </p:cNvCxnSpPr>
          <p:nvPr/>
        </p:nvCxnSpPr>
        <p:spPr>
          <a:xfrm>
            <a:off x="3605472" y="1829109"/>
            <a:ext cx="7212583" cy="1085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stCxn id="8" idx="3"/>
          </p:cNvCxnSpPr>
          <p:nvPr/>
        </p:nvCxnSpPr>
        <p:spPr>
          <a:xfrm>
            <a:off x="1518238" y="2846804"/>
            <a:ext cx="7808642" cy="49930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  <a:stCxn id="9" idx="3"/>
          </p:cNvCxnSpPr>
          <p:nvPr/>
        </p:nvCxnSpPr>
        <p:spPr>
          <a:xfrm>
            <a:off x="5175838" y="3693090"/>
            <a:ext cx="3494004" cy="9110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  <a:stCxn id="10" idx="3"/>
          </p:cNvCxnSpPr>
          <p:nvPr/>
        </p:nvCxnSpPr>
        <p:spPr>
          <a:xfrm>
            <a:off x="3607170" y="4531955"/>
            <a:ext cx="6694523" cy="8645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4536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70</Words>
  <Application>Microsoft Office PowerPoint</Application>
  <PresentationFormat>Grand écran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Berlin Sans FB Demi</vt:lpstr>
      <vt:lpstr>Calibri</vt:lpstr>
      <vt:lpstr>Calibri Light</vt:lpstr>
      <vt:lpstr>Wingdings</vt:lpstr>
      <vt:lpstr>Conception personnalisée</vt:lpstr>
      <vt:lpstr>Thème Office</vt:lpstr>
      <vt:lpstr>1_Conception personnalisée</vt:lpstr>
      <vt:lpstr>Présentation du FEV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Adc CHALMETTE</dc:creator>
  <cp:lastModifiedBy>CHALMETTE Stéphane</cp:lastModifiedBy>
  <cp:revision>113</cp:revision>
  <dcterms:created xsi:type="dcterms:W3CDTF">2023-08-21T06:24:24Z</dcterms:created>
  <dcterms:modified xsi:type="dcterms:W3CDTF">2026-01-20T05:59:41Z</dcterms:modified>
</cp:coreProperties>
</file>