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58" r:id="rId7"/>
    <p:sldId id="257" r:id="rId8"/>
  </p:sldIdLst>
  <p:sldSz cx="3779838" cy="5292725"/>
  <p:notesSz cx="14355763" cy="9926638"/>
  <p:defaultTextStyle>
    <a:defPPr>
      <a:defRPr lang="fr-FR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D99"/>
    <a:srgbClr val="FBFBFB"/>
    <a:srgbClr val="F2404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D5411-9683-4B5D-8B65-7F542FBD5B3C}" v="12" dt="2022-05-16T13:05:53.965"/>
    <p1510:client id="{53C42D3F-C5D5-4025-AEBA-551CE9BD7399}" v="15" dt="2022-05-16T10:29:34.334"/>
    <p1510:client id="{6CDFCDA6-FEC1-40DE-9E84-B9B181ED8EEF}" v="68" dt="2022-03-31T14:42:39.790"/>
    <p1510:client id="{87ED8211-EFE8-4441-9949-B7B33BFD77A8}" v="7" dt="2022-06-30T14:14:02.704"/>
    <p1510:client id="{A7ED1CFE-3FB0-47EB-964F-8878EDDB9A4A}" v="362" dt="2022-05-16T12:54:51.994"/>
    <p1510:client id="{A948E468-8CD3-4BE6-B90A-010B72684A95}" v="5" dt="2022-03-31T13:28:49.442"/>
    <p1510:client id="{B2C80A3E-5469-44AD-8F07-9EEC60C9E09C}" v="1026" dt="2022-06-10T10:31:53.200"/>
    <p1510:client id="{C7088B3A-A705-4902-AA19-B25ED2F85F1A}" v="1367" dt="2022-03-31T14:40:08.067"/>
    <p1510:client id="{E9192079-D656-4D65-911D-70552B1525DC}" v="815" dt="2022-03-14T13:58:07.101"/>
    <p1510:client id="{F7172640-D0B0-4B51-BD85-030C9076CAB3}" v="8" dt="2022-05-16T10:16:57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24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ERGOUGNOUX" userId="S::jessica.bergougnoux@sdis74.fr::d33e9761-1815-4bfe-b0ef-90ee121072ab" providerId="AD" clId="Web-{C7088B3A-A705-4902-AA19-B25ED2F85F1A}"/>
    <pc:docChg chg="modSld">
      <pc:chgData name="Jessica BERGOUGNOUX" userId="S::jessica.bergougnoux@sdis74.fr::d33e9761-1815-4bfe-b0ef-90ee121072ab" providerId="AD" clId="Web-{C7088B3A-A705-4902-AA19-B25ED2F85F1A}" dt="2022-03-31T14:40:08.067" v="1247" actId="20577"/>
      <pc:docMkLst>
        <pc:docMk/>
      </pc:docMkLst>
      <pc:sldChg chg="addSp delSp modSp">
        <pc:chgData name="Jessica BERGOUGNOUX" userId="S::jessica.bergougnoux@sdis74.fr::d33e9761-1815-4bfe-b0ef-90ee121072ab" providerId="AD" clId="Web-{C7088B3A-A705-4902-AA19-B25ED2F85F1A}" dt="2022-03-31T14:40:08.067" v="1247" actId="20577"/>
        <pc:sldMkLst>
          <pc:docMk/>
          <pc:sldMk cId="3136885808" sldId="256"/>
        </pc:sldMkLst>
        <pc:spChg chg="add del">
          <ac:chgData name="Jessica BERGOUGNOUX" userId="S::jessica.bergougnoux@sdis74.fr::d33e9761-1815-4bfe-b0ef-90ee121072ab" providerId="AD" clId="Web-{C7088B3A-A705-4902-AA19-B25ED2F85F1A}" dt="2022-03-31T13:39:40.197" v="56"/>
          <ac:spMkLst>
            <pc:docMk/>
            <pc:sldMk cId="3136885808" sldId="256"/>
            <ac:spMk id="2" creationId="{FFBCC2B9-371B-B356-8AB9-8CCA645C1F4F}"/>
          </ac:spMkLst>
        </pc:spChg>
        <pc:spChg chg="add del mod">
          <ac:chgData name="Jessica BERGOUGNOUX" userId="S::jessica.bergougnoux@sdis74.fr::d33e9761-1815-4bfe-b0ef-90ee121072ab" providerId="AD" clId="Web-{C7088B3A-A705-4902-AA19-B25ED2F85F1A}" dt="2022-03-31T13:39:38.181" v="55"/>
          <ac:spMkLst>
            <pc:docMk/>
            <pc:sldMk cId="3136885808" sldId="256"/>
            <ac:spMk id="3" creationId="{EDBF4148-AE03-DC8E-42ED-1006F0347688}"/>
          </ac:spMkLst>
        </pc:spChg>
        <pc:spChg chg="add del">
          <ac:chgData name="Jessica BERGOUGNOUX" userId="S::jessica.bergougnoux@sdis74.fr::d33e9761-1815-4bfe-b0ef-90ee121072ab" providerId="AD" clId="Web-{C7088B3A-A705-4902-AA19-B25ED2F85F1A}" dt="2022-03-31T13:59:04.583" v="485"/>
          <ac:spMkLst>
            <pc:docMk/>
            <pc:sldMk cId="3136885808" sldId="256"/>
            <ac:spMk id="5" creationId="{A2777BFB-2624-9FF2-C58C-5050ECE2E38C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4:40:08.067" v="1247" actId="20577"/>
          <ac:spMkLst>
            <pc:docMk/>
            <pc:sldMk cId="3136885808" sldId="256"/>
            <ac:spMk id="9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3:39:30.931" v="53" actId="1076"/>
          <ac:spMkLst>
            <pc:docMk/>
            <pc:sldMk cId="3136885808" sldId="256"/>
            <ac:spMk id="10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3:39:19.586" v="51" actId="20577"/>
          <ac:spMkLst>
            <pc:docMk/>
            <pc:sldMk cId="3136885808" sldId="256"/>
            <ac:spMk id="13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3:59:42.069" v="494" actId="20577"/>
          <ac:spMkLst>
            <pc:docMk/>
            <pc:sldMk cId="3136885808" sldId="256"/>
            <ac:spMk id="40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C7088B3A-A705-4902-AA19-B25ED2F85F1A}" dt="2022-03-31T13:35:14.055" v="4" actId="20577"/>
          <ac:spMkLst>
            <pc:docMk/>
            <pc:sldMk cId="3136885808" sldId="256"/>
            <ac:spMk id="55" creationId="{00000000-0000-0000-0000-000000000000}"/>
          </ac:spMkLst>
        </pc:spChg>
        <pc:graphicFrameChg chg="mod modGraphic">
          <ac:chgData name="Jessica BERGOUGNOUX" userId="S::jessica.bergougnoux@sdis74.fr::d33e9761-1815-4bfe-b0ef-90ee121072ab" providerId="AD" clId="Web-{C7088B3A-A705-4902-AA19-B25ED2F85F1A}" dt="2022-03-31T14:19:22.519" v="901"/>
          <ac:graphicFrameMkLst>
            <pc:docMk/>
            <pc:sldMk cId="3136885808" sldId="256"/>
            <ac:graphicFrameMk id="19" creationId="{00000000-0000-0000-0000-000000000000}"/>
          </ac:graphicFrameMkLst>
        </pc:graphicFrameChg>
        <pc:graphicFrameChg chg="mod modGraphic">
          <ac:chgData name="Jessica BERGOUGNOUX" userId="S::jessica.bergougnoux@sdis74.fr::d33e9761-1815-4bfe-b0ef-90ee121072ab" providerId="AD" clId="Web-{C7088B3A-A705-4902-AA19-B25ED2F85F1A}" dt="2022-03-31T14:24:26.257" v="1158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BULIARD Samuel" userId="S::s.buliard_sdis42.fr#ext#@sdis74.onmicrosoft.com::411ba16a-a38a-44d1-8e2b-0bc84b4d74f0" providerId="AD" clId="Web-{A7ED1CFE-3FB0-47EB-964F-8878EDDB9A4A}"/>
    <pc:docChg chg="modSld">
      <pc:chgData name="BULIARD Samuel" userId="S::s.buliard_sdis42.fr#ext#@sdis74.onmicrosoft.com::411ba16a-a38a-44d1-8e2b-0bc84b4d74f0" providerId="AD" clId="Web-{A7ED1CFE-3FB0-47EB-964F-8878EDDB9A4A}" dt="2022-05-16T12:54:51.994" v="351"/>
      <pc:docMkLst>
        <pc:docMk/>
      </pc:docMkLst>
      <pc:sldChg chg="modSp">
        <pc:chgData name="BULIARD Samuel" userId="S::s.buliard_sdis42.fr#ext#@sdis74.onmicrosoft.com::411ba16a-a38a-44d1-8e2b-0bc84b4d74f0" providerId="AD" clId="Web-{A7ED1CFE-3FB0-47EB-964F-8878EDDB9A4A}" dt="2022-05-16T12:54:51.994" v="351"/>
        <pc:sldMkLst>
          <pc:docMk/>
          <pc:sldMk cId="3136885808" sldId="256"/>
        </pc:sldMkLst>
        <pc:graphicFrameChg chg="mod modGraphic">
          <ac:chgData name="BULIARD Samuel" userId="S::s.buliard_sdis42.fr#ext#@sdis74.onmicrosoft.com::411ba16a-a38a-44d1-8e2b-0bc84b4d74f0" providerId="AD" clId="Web-{A7ED1CFE-3FB0-47EB-964F-8878EDDB9A4A}" dt="2022-05-16T12:54:19.102" v="345"/>
          <ac:graphicFrameMkLst>
            <pc:docMk/>
            <pc:sldMk cId="3136885808" sldId="256"/>
            <ac:graphicFrameMk id="19" creationId="{00000000-0000-0000-0000-000000000000}"/>
          </ac:graphicFrameMkLst>
        </pc:graphicFrameChg>
        <pc:graphicFrameChg chg="mod modGraphic">
          <ac:chgData name="BULIARD Samuel" userId="S::s.buliard_sdis42.fr#ext#@sdis74.onmicrosoft.com::411ba16a-a38a-44d1-8e2b-0bc84b4d74f0" providerId="AD" clId="Web-{A7ED1CFE-3FB0-47EB-964F-8878EDDB9A4A}" dt="2022-05-16T12:54:51.994" v="351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Jessica BERGOUGNOUX" userId="S::jessica.bergougnoux@sdis74.fr::d33e9761-1815-4bfe-b0ef-90ee121072ab" providerId="AD" clId="Web-{B2C80A3E-5469-44AD-8F07-9EEC60C9E09C}"/>
    <pc:docChg chg="modSld">
      <pc:chgData name="Jessica BERGOUGNOUX" userId="S::jessica.bergougnoux@sdis74.fr::d33e9761-1815-4bfe-b0ef-90ee121072ab" providerId="AD" clId="Web-{B2C80A3E-5469-44AD-8F07-9EEC60C9E09C}" dt="2022-06-10T10:31:47.543" v="989"/>
      <pc:docMkLst>
        <pc:docMk/>
      </pc:docMkLst>
      <pc:sldChg chg="delSp modSp">
        <pc:chgData name="Jessica BERGOUGNOUX" userId="S::jessica.bergougnoux@sdis74.fr::d33e9761-1815-4bfe-b0ef-90ee121072ab" providerId="AD" clId="Web-{B2C80A3E-5469-44AD-8F07-9EEC60C9E09C}" dt="2022-06-10T10:31:47.543" v="989"/>
        <pc:sldMkLst>
          <pc:docMk/>
          <pc:sldMk cId="3136885808" sldId="256"/>
        </pc:sldMkLst>
        <pc:spChg chg="del mod">
          <ac:chgData name="Jessica BERGOUGNOUX" userId="S::jessica.bergougnoux@sdis74.fr::d33e9761-1815-4bfe-b0ef-90ee121072ab" providerId="AD" clId="Web-{B2C80A3E-5469-44AD-8F07-9EEC60C9E09C}" dt="2022-06-10T10:08:11.991" v="513"/>
          <ac:spMkLst>
            <pc:docMk/>
            <pc:sldMk cId="3136885808" sldId="256"/>
            <ac:spMk id="9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09:53:06.670" v="44" actId="20577"/>
          <ac:spMkLst>
            <pc:docMk/>
            <pc:sldMk cId="3136885808" sldId="256"/>
            <ac:spMk id="13" creationId="{00000000-0000-0000-0000-000000000000}"/>
          </ac:spMkLst>
        </pc:spChg>
        <pc:spChg chg="del">
          <ac:chgData name="Jessica BERGOUGNOUX" userId="S::jessica.bergougnoux@sdis74.fr::d33e9761-1815-4bfe-b0ef-90ee121072ab" providerId="AD" clId="Web-{B2C80A3E-5469-44AD-8F07-9EEC60C9E09C}" dt="2022-06-10T10:08:10.459" v="512"/>
          <ac:spMkLst>
            <pc:docMk/>
            <pc:sldMk cId="3136885808" sldId="256"/>
            <ac:spMk id="31" creationId="{00000000-0000-0000-0000-000000000000}"/>
          </ac:spMkLst>
        </pc:spChg>
        <pc:spChg chg="del">
          <ac:chgData name="Jessica BERGOUGNOUX" userId="S::jessica.bergougnoux@sdis74.fr::d33e9761-1815-4bfe-b0ef-90ee121072ab" providerId="AD" clId="Web-{B2C80A3E-5469-44AD-8F07-9EEC60C9E09C}" dt="2022-06-10T10:08:14.631" v="514"/>
          <ac:spMkLst>
            <pc:docMk/>
            <pc:sldMk cId="3136885808" sldId="256"/>
            <ac:spMk id="36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09:55:24.689" v="47" actId="20577"/>
          <ac:spMkLst>
            <pc:docMk/>
            <pc:sldMk cId="3136885808" sldId="256"/>
            <ac:spMk id="40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10:08:45.054" v="519" actId="1076"/>
          <ac:spMkLst>
            <pc:docMk/>
            <pc:sldMk cId="3136885808" sldId="256"/>
            <ac:spMk id="41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10:08:40.210" v="518" actId="1076"/>
          <ac:spMkLst>
            <pc:docMk/>
            <pc:sldMk cId="3136885808" sldId="256"/>
            <ac:spMk id="42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10:09:07.367" v="525" actId="1076"/>
          <ac:spMkLst>
            <pc:docMk/>
            <pc:sldMk cId="3136885808" sldId="256"/>
            <ac:spMk id="48" creationId="{00000000-0000-0000-0000-000000000000}"/>
          </ac:spMkLst>
        </pc:spChg>
        <pc:spChg chg="mod">
          <ac:chgData name="Jessica BERGOUGNOUX" userId="S::jessica.bergougnoux@sdis74.fr::d33e9761-1815-4bfe-b0ef-90ee121072ab" providerId="AD" clId="Web-{B2C80A3E-5469-44AD-8F07-9EEC60C9E09C}" dt="2022-06-10T10:31:29.121" v="969" actId="20577"/>
          <ac:spMkLst>
            <pc:docMk/>
            <pc:sldMk cId="3136885808" sldId="256"/>
            <ac:spMk id="55" creationId="{00000000-0000-0000-0000-000000000000}"/>
          </ac:spMkLst>
        </pc:spChg>
        <pc:graphicFrameChg chg="mod modGraphic">
          <ac:chgData name="Jessica BERGOUGNOUX" userId="S::jessica.bergougnoux@sdis74.fr::d33e9761-1815-4bfe-b0ef-90ee121072ab" providerId="AD" clId="Web-{B2C80A3E-5469-44AD-8F07-9EEC60C9E09C}" dt="2022-06-10T10:10:54.229" v="601"/>
          <ac:graphicFrameMkLst>
            <pc:docMk/>
            <pc:sldMk cId="3136885808" sldId="256"/>
            <ac:graphicFrameMk id="19" creationId="{00000000-0000-0000-0000-000000000000}"/>
          </ac:graphicFrameMkLst>
        </pc:graphicFrameChg>
        <pc:graphicFrameChg chg="mod modGraphic">
          <ac:chgData name="Jessica BERGOUGNOUX" userId="S::jessica.bergougnoux@sdis74.fr::d33e9761-1815-4bfe-b0ef-90ee121072ab" providerId="AD" clId="Web-{B2C80A3E-5469-44AD-8F07-9EEC60C9E09C}" dt="2022-06-10T10:31:47.543" v="989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PERRIER Bruno" userId="S::bruno.perrier_sdmis.fr#ext#@sdis74.onmicrosoft.com::81e41c59-af72-4630-94f9-b066f0c2cf5b" providerId="AD" clId="Web-{E9192079-D656-4D65-911D-70552B1525DC}"/>
    <pc:docChg chg="modSld">
      <pc:chgData name="PERRIER Bruno" userId="S::bruno.perrier_sdmis.fr#ext#@sdis74.onmicrosoft.com::81e41c59-af72-4630-94f9-b066f0c2cf5b" providerId="AD" clId="Web-{E9192079-D656-4D65-911D-70552B1525DC}" dt="2022-03-14T13:58:07.101" v="780" actId="1076"/>
      <pc:docMkLst>
        <pc:docMk/>
      </pc:docMkLst>
      <pc:sldChg chg="modSp">
        <pc:chgData name="PERRIER Bruno" userId="S::bruno.perrier_sdmis.fr#ext#@sdis74.onmicrosoft.com::81e41c59-af72-4630-94f9-b066f0c2cf5b" providerId="AD" clId="Web-{E9192079-D656-4D65-911D-70552B1525DC}" dt="2022-03-14T13:58:07.101" v="780" actId="1076"/>
        <pc:sldMkLst>
          <pc:docMk/>
          <pc:sldMk cId="3136885808" sldId="256"/>
        </pc:sldMkLst>
        <pc:spChg chg="mod">
          <ac:chgData name="PERRIER Bruno" userId="S::bruno.perrier_sdmis.fr#ext#@sdis74.onmicrosoft.com::81e41c59-af72-4630-94f9-b066f0c2cf5b" providerId="AD" clId="Web-{E9192079-D656-4D65-911D-70552B1525DC}" dt="2022-03-14T13:58:01.132" v="779" actId="20577"/>
          <ac:spMkLst>
            <pc:docMk/>
            <pc:sldMk cId="3136885808" sldId="256"/>
            <ac:spMk id="9" creationId="{00000000-0000-0000-0000-000000000000}"/>
          </ac:spMkLst>
        </pc:spChg>
        <pc:spChg chg="mod">
          <ac:chgData name="PERRIER Bruno" userId="S::bruno.perrier_sdmis.fr#ext#@sdis74.onmicrosoft.com::81e41c59-af72-4630-94f9-b066f0c2cf5b" providerId="AD" clId="Web-{E9192079-D656-4D65-911D-70552B1525DC}" dt="2022-03-14T13:07:48.809" v="55" actId="20577"/>
          <ac:spMkLst>
            <pc:docMk/>
            <pc:sldMk cId="3136885808" sldId="256"/>
            <ac:spMk id="13" creationId="{00000000-0000-0000-0000-000000000000}"/>
          </ac:spMkLst>
        </pc:spChg>
        <pc:spChg chg="mod">
          <ac:chgData name="PERRIER Bruno" userId="S::bruno.perrier_sdmis.fr#ext#@sdis74.onmicrosoft.com::81e41c59-af72-4630-94f9-b066f0c2cf5b" providerId="AD" clId="Web-{E9192079-D656-4D65-911D-70552B1525DC}" dt="2022-03-14T13:58:07.101" v="780" actId="1076"/>
          <ac:spMkLst>
            <pc:docMk/>
            <pc:sldMk cId="3136885808" sldId="256"/>
            <ac:spMk id="31" creationId="{00000000-0000-0000-0000-000000000000}"/>
          </ac:spMkLst>
        </pc:spChg>
        <pc:graphicFrameChg chg="mod modGraphic">
          <ac:chgData name="PERRIER Bruno" userId="S::bruno.perrier_sdmis.fr#ext#@sdis74.onmicrosoft.com::81e41c59-af72-4630-94f9-b066f0c2cf5b" providerId="AD" clId="Web-{E9192079-D656-4D65-911D-70552B1525DC}" dt="2022-03-14T13:31:27.359" v="476"/>
          <ac:graphicFrameMkLst>
            <pc:docMk/>
            <pc:sldMk cId="3136885808" sldId="256"/>
            <ac:graphicFrameMk id="19" creationId="{00000000-0000-0000-0000-000000000000}"/>
          </ac:graphicFrameMkLst>
        </pc:graphicFrameChg>
        <pc:graphicFrameChg chg="mod modGraphic">
          <ac:chgData name="PERRIER Bruno" userId="S::bruno.perrier_sdmis.fr#ext#@sdis74.onmicrosoft.com::81e41c59-af72-4630-94f9-b066f0c2cf5b" providerId="AD" clId="Web-{E9192079-D656-4D65-911D-70552B1525DC}" dt="2022-03-14T13:50:56.794" v="759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Jessica BERGOUGNOUX" userId="S::jessica.bergougnoux@sdis74.fr::d33e9761-1815-4bfe-b0ef-90ee121072ab" providerId="AD" clId="Web-{6CDFCDA6-FEC1-40DE-9E84-B9B181ED8EEF}"/>
    <pc:docChg chg="modSld">
      <pc:chgData name="Jessica BERGOUGNOUX" userId="S::jessica.bergougnoux@sdis74.fr::d33e9761-1815-4bfe-b0ef-90ee121072ab" providerId="AD" clId="Web-{6CDFCDA6-FEC1-40DE-9E84-B9B181ED8EEF}" dt="2022-03-31T14:42:33.931" v="65"/>
      <pc:docMkLst>
        <pc:docMk/>
      </pc:docMkLst>
      <pc:sldChg chg="modSp">
        <pc:chgData name="Jessica BERGOUGNOUX" userId="S::jessica.bergougnoux@sdis74.fr::d33e9761-1815-4bfe-b0ef-90ee121072ab" providerId="AD" clId="Web-{6CDFCDA6-FEC1-40DE-9E84-B9B181ED8EEF}" dt="2022-03-31T14:42:33.931" v="65"/>
        <pc:sldMkLst>
          <pc:docMk/>
          <pc:sldMk cId="3136885808" sldId="256"/>
        </pc:sldMkLst>
        <pc:graphicFrameChg chg="mod modGraphic">
          <ac:chgData name="Jessica BERGOUGNOUX" userId="S::jessica.bergougnoux@sdis74.fr::d33e9761-1815-4bfe-b0ef-90ee121072ab" providerId="AD" clId="Web-{6CDFCDA6-FEC1-40DE-9E84-B9B181ED8EEF}" dt="2022-03-31T14:42:33.931" v="65"/>
          <ac:graphicFrameMkLst>
            <pc:docMk/>
            <pc:sldMk cId="3136885808" sldId="256"/>
            <ac:graphicFrameMk id="19" creationId="{00000000-0000-0000-0000-000000000000}"/>
          </ac:graphicFrameMkLst>
        </pc:graphicFrameChg>
      </pc:sldChg>
    </pc:docChg>
  </pc:docChgLst>
  <pc:docChgLst>
    <pc:chgData name="PERRIER Bruno" userId="S::bruno.perrier_sdmis.fr#ext#@sdis74.onmicrosoft.com::81e41c59-af72-4630-94f9-b066f0c2cf5b" providerId="AD" clId="Web-{F7172640-D0B0-4B51-BD85-030C9076CAB3}"/>
    <pc:docChg chg="modSld">
      <pc:chgData name="PERRIER Bruno" userId="S::bruno.perrier_sdmis.fr#ext#@sdis74.onmicrosoft.com::81e41c59-af72-4630-94f9-b066f0c2cf5b" providerId="AD" clId="Web-{F7172640-D0B0-4B51-BD85-030C9076CAB3}" dt="2022-05-16T10:16:26.718" v="5"/>
      <pc:docMkLst>
        <pc:docMk/>
      </pc:docMkLst>
      <pc:sldChg chg="modSp">
        <pc:chgData name="PERRIER Bruno" userId="S::bruno.perrier_sdmis.fr#ext#@sdis74.onmicrosoft.com::81e41c59-af72-4630-94f9-b066f0c2cf5b" providerId="AD" clId="Web-{F7172640-D0B0-4B51-BD85-030C9076CAB3}" dt="2022-05-16T10:16:26.718" v="5"/>
        <pc:sldMkLst>
          <pc:docMk/>
          <pc:sldMk cId="3136885808" sldId="256"/>
        </pc:sldMkLst>
        <pc:graphicFrameChg chg="mod modGraphic">
          <ac:chgData name="PERRIER Bruno" userId="S::bruno.perrier_sdmis.fr#ext#@sdis74.onmicrosoft.com::81e41c59-af72-4630-94f9-b066f0c2cf5b" providerId="AD" clId="Web-{F7172640-D0B0-4B51-BD85-030C9076CAB3}" dt="2022-05-16T10:16:26.718" v="5"/>
          <ac:graphicFrameMkLst>
            <pc:docMk/>
            <pc:sldMk cId="3136885808" sldId="256"/>
            <ac:graphicFrameMk id="19" creationId="{00000000-0000-0000-0000-000000000000}"/>
          </ac:graphicFrameMkLst>
        </pc:graphicFrameChg>
      </pc:sldChg>
    </pc:docChg>
  </pc:docChgLst>
  <pc:docChgLst>
    <pc:chgData name="Jessica BERGOUGNOUX" userId="S::jessica.bergougnoux@sdis74.fr::d33e9761-1815-4bfe-b0ef-90ee121072ab" providerId="AD" clId="Web-{87ED8211-EFE8-4441-9949-B7B33BFD77A8}"/>
    <pc:docChg chg="modSld">
      <pc:chgData name="Jessica BERGOUGNOUX" userId="S::jessica.bergougnoux@sdis74.fr::d33e9761-1815-4bfe-b0ef-90ee121072ab" providerId="AD" clId="Web-{87ED8211-EFE8-4441-9949-B7B33BFD77A8}" dt="2022-06-30T14:14:02.704" v="4" actId="1076"/>
      <pc:docMkLst>
        <pc:docMk/>
      </pc:docMkLst>
      <pc:sldChg chg="modSp">
        <pc:chgData name="Jessica BERGOUGNOUX" userId="S::jessica.bergougnoux@sdis74.fr::d33e9761-1815-4bfe-b0ef-90ee121072ab" providerId="AD" clId="Web-{87ED8211-EFE8-4441-9949-B7B33BFD77A8}" dt="2022-06-30T14:14:02.704" v="4" actId="1076"/>
        <pc:sldMkLst>
          <pc:docMk/>
          <pc:sldMk cId="3891647296" sldId="257"/>
        </pc:sldMkLst>
        <pc:spChg chg="mod">
          <ac:chgData name="Jessica BERGOUGNOUX" userId="S::jessica.bergougnoux@sdis74.fr::d33e9761-1815-4bfe-b0ef-90ee121072ab" providerId="AD" clId="Web-{87ED8211-EFE8-4441-9949-B7B33BFD77A8}" dt="2022-06-30T14:14:02.704" v="4" actId="1076"/>
          <ac:spMkLst>
            <pc:docMk/>
            <pc:sldMk cId="3891647296" sldId="257"/>
            <ac:spMk id="10" creationId="{00000000-0000-0000-0000-000000000000}"/>
          </ac:spMkLst>
        </pc:spChg>
      </pc:sldChg>
    </pc:docChg>
  </pc:docChgLst>
  <pc:docChgLst>
    <pc:chgData name="RIEDINGER Mathieu" userId="S::mriedinger_sdis73.fr#ext#@sdis74.onmicrosoft.com::8c3c3d0e-ef4f-4b0c-aef5-da85cf2acae1" providerId="AD" clId="Web-{53C42D3F-C5D5-4025-AEBA-551CE9BD7399}"/>
    <pc:docChg chg="modSld">
      <pc:chgData name="RIEDINGER Mathieu" userId="S::mriedinger_sdis73.fr#ext#@sdis74.onmicrosoft.com::8c3c3d0e-ef4f-4b0c-aef5-da85cf2acae1" providerId="AD" clId="Web-{53C42D3F-C5D5-4025-AEBA-551CE9BD7399}" dt="2022-05-16T10:29:34.334" v="11"/>
      <pc:docMkLst>
        <pc:docMk/>
      </pc:docMkLst>
      <pc:sldChg chg="addSp delSp modSp">
        <pc:chgData name="RIEDINGER Mathieu" userId="S::mriedinger_sdis73.fr#ext#@sdis74.onmicrosoft.com::8c3c3d0e-ef4f-4b0c-aef5-da85cf2acae1" providerId="AD" clId="Web-{53C42D3F-C5D5-4025-AEBA-551CE9BD7399}" dt="2022-05-16T10:29:34.334" v="11"/>
        <pc:sldMkLst>
          <pc:docMk/>
          <pc:sldMk cId="3136885808" sldId="256"/>
        </pc:sldMkLst>
        <pc:spChg chg="add del mod">
          <ac:chgData name="RIEDINGER Mathieu" userId="S::mriedinger_sdis73.fr#ext#@sdis74.onmicrosoft.com::8c3c3d0e-ef4f-4b0c-aef5-da85cf2acae1" providerId="AD" clId="Web-{53C42D3F-C5D5-4025-AEBA-551CE9BD7399}" dt="2022-05-16T10:29:34.334" v="11"/>
          <ac:spMkLst>
            <pc:docMk/>
            <pc:sldMk cId="3136885808" sldId="256"/>
            <ac:spMk id="3" creationId="{2B15AFEF-5BB5-86BD-9F92-50A7C70C57FC}"/>
          </ac:spMkLst>
        </pc:spChg>
        <pc:picChg chg="add mod">
          <ac:chgData name="RIEDINGER Mathieu" userId="S::mriedinger_sdis73.fr#ext#@sdis74.onmicrosoft.com::8c3c3d0e-ef4f-4b0c-aef5-da85cf2acae1" providerId="AD" clId="Web-{53C42D3F-C5D5-4025-AEBA-551CE9BD7399}" dt="2022-05-16T10:29:15.208" v="8" actId="1076"/>
          <ac:picMkLst>
            <pc:docMk/>
            <pc:sldMk cId="3136885808" sldId="256"/>
            <ac:picMk id="2" creationId="{4B25091B-37DA-DED8-C14E-A94E16DCB773}"/>
          </ac:picMkLst>
        </pc:picChg>
      </pc:sldChg>
      <pc:sldChg chg="addSp modSp">
        <pc:chgData name="RIEDINGER Mathieu" userId="S::mriedinger_sdis73.fr#ext#@sdis74.onmicrosoft.com::8c3c3d0e-ef4f-4b0c-aef5-da85cf2acae1" providerId="AD" clId="Web-{53C42D3F-C5D5-4025-AEBA-551CE9BD7399}" dt="2022-05-16T10:28:54.536" v="5" actId="1076"/>
        <pc:sldMkLst>
          <pc:docMk/>
          <pc:sldMk cId="1136339485" sldId="257"/>
        </pc:sldMkLst>
        <pc:picChg chg="add mod">
          <ac:chgData name="RIEDINGER Mathieu" userId="S::mriedinger_sdis73.fr#ext#@sdis74.onmicrosoft.com::8c3c3d0e-ef4f-4b0c-aef5-da85cf2acae1" providerId="AD" clId="Web-{53C42D3F-C5D5-4025-AEBA-551CE9BD7399}" dt="2022-05-16T10:28:54.536" v="5" actId="1076"/>
          <ac:picMkLst>
            <pc:docMk/>
            <pc:sldMk cId="1136339485" sldId="257"/>
            <ac:picMk id="3" creationId="{4C4E5C16-72E1-1BBE-E0DD-DE552E2B6159}"/>
          </ac:picMkLst>
        </pc:picChg>
      </pc:sldChg>
    </pc:docChg>
  </pc:docChgLst>
  <pc:docChgLst>
    <pc:chgData name="RIEDINGER Mathieu" userId="S::mriedinger_sdis73.fr#ext#@sdis74.onmicrosoft.com::8c3c3d0e-ef4f-4b0c-aef5-da85cf2acae1" providerId="AD" clId="Web-{4B5D5411-9683-4B5D-8B65-7F542FBD5B3C}"/>
    <pc:docChg chg="modSld">
      <pc:chgData name="RIEDINGER Mathieu" userId="S::mriedinger_sdis73.fr#ext#@sdis74.onmicrosoft.com::8c3c3d0e-ef4f-4b0c-aef5-da85cf2acae1" providerId="AD" clId="Web-{4B5D5411-9683-4B5D-8B65-7F542FBD5B3C}" dt="2022-05-16T13:04:48.588" v="9"/>
      <pc:docMkLst>
        <pc:docMk/>
      </pc:docMkLst>
      <pc:sldChg chg="modSp">
        <pc:chgData name="RIEDINGER Mathieu" userId="S::mriedinger_sdis73.fr#ext#@sdis74.onmicrosoft.com::8c3c3d0e-ef4f-4b0c-aef5-da85cf2acae1" providerId="AD" clId="Web-{4B5D5411-9683-4B5D-8B65-7F542FBD5B3C}" dt="2022-05-16T13:04:48.588" v="9"/>
        <pc:sldMkLst>
          <pc:docMk/>
          <pc:sldMk cId="3136885808" sldId="256"/>
        </pc:sldMkLst>
        <pc:graphicFrameChg chg="mod modGraphic">
          <ac:chgData name="RIEDINGER Mathieu" userId="S::mriedinger_sdis73.fr#ext#@sdis74.onmicrosoft.com::8c3c3d0e-ef4f-4b0c-aef5-da85cf2acae1" providerId="AD" clId="Web-{4B5D5411-9683-4B5D-8B65-7F542FBD5B3C}" dt="2022-05-16T13:04:48.588" v="9"/>
          <ac:graphicFrameMkLst>
            <pc:docMk/>
            <pc:sldMk cId="3136885808" sldId="256"/>
            <ac:graphicFrameMk id="54" creationId="{00000000-0000-0000-0000-000000000000}"/>
          </ac:graphicFrameMkLst>
        </pc:graphicFrameChg>
      </pc:sldChg>
    </pc:docChg>
  </pc:docChgLst>
  <pc:docChgLst>
    <pc:chgData name="Jessica BERGOUGNOUX" userId="S::jessica.bergougnoux@sdis74.fr::d33e9761-1815-4bfe-b0ef-90ee121072ab" providerId="AD" clId="Web-{A948E468-8CD3-4BE6-B90A-010B72684A95}"/>
    <pc:docChg chg="modSld">
      <pc:chgData name="Jessica BERGOUGNOUX" userId="S::jessica.bergougnoux@sdis74.fr::d33e9761-1815-4bfe-b0ef-90ee121072ab" providerId="AD" clId="Web-{A948E468-8CD3-4BE6-B90A-010B72684A95}" dt="2022-03-31T13:28:49.442" v="2" actId="1076"/>
      <pc:docMkLst>
        <pc:docMk/>
      </pc:docMkLst>
      <pc:sldChg chg="modSp">
        <pc:chgData name="Jessica BERGOUGNOUX" userId="S::jessica.bergougnoux@sdis74.fr::d33e9761-1815-4bfe-b0ef-90ee121072ab" providerId="AD" clId="Web-{A948E468-8CD3-4BE6-B90A-010B72684A95}" dt="2022-03-31T13:28:49.442" v="2" actId="1076"/>
        <pc:sldMkLst>
          <pc:docMk/>
          <pc:sldMk cId="3136885808" sldId="256"/>
        </pc:sldMkLst>
        <pc:graphicFrameChg chg="mod modGraphic">
          <ac:chgData name="Jessica BERGOUGNOUX" userId="S::jessica.bergougnoux@sdis74.fr::d33e9761-1815-4bfe-b0ef-90ee121072ab" providerId="AD" clId="Web-{A948E468-8CD3-4BE6-B90A-010B72684A95}" dt="2022-03-31T13:28:49.442" v="2" actId="1076"/>
          <ac:graphicFrameMkLst>
            <pc:docMk/>
            <pc:sldMk cId="3136885808" sldId="256"/>
            <ac:graphicFrameMk id="19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8132158" y="2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/>
          <a:lstStyle>
            <a:lvl1pPr algn="r">
              <a:defRPr sz="1200"/>
            </a:lvl1pPr>
          </a:lstStyle>
          <a:p>
            <a:fld id="{79F58C90-F0FF-419C-B398-1D962647B796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75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8132158" y="9428275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 anchor="b"/>
          <a:lstStyle>
            <a:lvl1pPr algn="r">
              <a:defRPr sz="1200"/>
            </a:lvl1pPr>
          </a:lstStyle>
          <a:p>
            <a:fld id="{BDD5440B-B103-43A0-AAA4-86F961F4FD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2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6220830" cy="498631"/>
          </a:xfrm>
          <a:prstGeom prst="rect">
            <a:avLst/>
          </a:prstGeom>
        </p:spPr>
        <p:txBody>
          <a:bodyPr vert="horz" lIns="132714" tIns="66358" rIns="132714" bIns="66358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132445" y="0"/>
            <a:ext cx="6220830" cy="498631"/>
          </a:xfrm>
          <a:prstGeom prst="rect">
            <a:avLst/>
          </a:prstGeom>
        </p:spPr>
        <p:txBody>
          <a:bodyPr vert="horz" lIns="132714" tIns="66358" rIns="132714" bIns="66358" rtlCol="0"/>
          <a:lstStyle>
            <a:lvl1pPr algn="r">
              <a:defRPr sz="1700"/>
            </a:lvl1pPr>
          </a:lstStyle>
          <a:p>
            <a:fld id="{C65D6E90-E801-4EF7-8EEF-59D5535F1428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83288" y="1239838"/>
            <a:ext cx="238918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14" tIns="66358" rIns="132714" bIns="6635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435578" y="4777197"/>
            <a:ext cx="11484610" cy="3908613"/>
          </a:xfrm>
          <a:prstGeom prst="rect">
            <a:avLst/>
          </a:prstGeom>
        </p:spPr>
        <p:txBody>
          <a:bodyPr vert="horz" lIns="132714" tIns="66358" rIns="132714" bIns="6635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012"/>
            <a:ext cx="6220830" cy="498629"/>
          </a:xfrm>
          <a:prstGeom prst="rect">
            <a:avLst/>
          </a:prstGeom>
        </p:spPr>
        <p:txBody>
          <a:bodyPr vert="horz" lIns="132714" tIns="66358" rIns="132714" bIns="66358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132445" y="9428012"/>
            <a:ext cx="6220830" cy="498629"/>
          </a:xfrm>
          <a:prstGeom prst="rect">
            <a:avLst/>
          </a:prstGeom>
        </p:spPr>
        <p:txBody>
          <a:bodyPr vert="horz" lIns="132714" tIns="66358" rIns="132714" bIns="66358" rtlCol="0" anchor="b"/>
          <a:lstStyle>
            <a:lvl1pPr algn="r">
              <a:defRPr sz="1700"/>
            </a:lvl1pPr>
          </a:lstStyle>
          <a:p>
            <a:fld id="{DB4A9696-3961-49EB-AD6E-84E10B619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9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9696-3961-49EB-AD6E-84E10B6196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66194"/>
            <a:ext cx="3212862" cy="1842652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79906"/>
            <a:ext cx="2834879" cy="1277850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4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4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1788"/>
            <a:ext cx="815028" cy="448534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1788"/>
            <a:ext cx="2397835" cy="448534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8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19507"/>
            <a:ext cx="3260110" cy="2201626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41962"/>
            <a:ext cx="3260110" cy="115778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08943"/>
            <a:ext cx="1606431" cy="33581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08943"/>
            <a:ext cx="1606431" cy="33581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1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1790"/>
            <a:ext cx="3260110" cy="10230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297453"/>
            <a:ext cx="1599048" cy="63586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33315"/>
            <a:ext cx="1599048" cy="28436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297453"/>
            <a:ext cx="1606923" cy="63586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33315"/>
            <a:ext cx="1606923" cy="28436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6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2848"/>
            <a:ext cx="1219096" cy="1234969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2056"/>
            <a:ext cx="1913543" cy="376126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87818"/>
            <a:ext cx="1219096" cy="2941628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68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2848"/>
            <a:ext cx="1219096" cy="1234969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2056"/>
            <a:ext cx="1913543" cy="376126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87818"/>
            <a:ext cx="1219096" cy="2941628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7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1790"/>
            <a:ext cx="3260110" cy="102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08943"/>
            <a:ext cx="3260110" cy="335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05573"/>
            <a:ext cx="850464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3052-3FCB-4DCA-BABD-2E8D36EDD7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05573"/>
            <a:ext cx="1275695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05573"/>
            <a:ext cx="850464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21" y="817667"/>
            <a:ext cx="3699890" cy="62826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Interlocuteur des FSI</a:t>
            </a:r>
            <a:endParaRPr lang="fr-FR" sz="7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Conseiller technique du COS</a:t>
            </a:r>
            <a:endParaRPr lang="fr-FR" sz="7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Met en place du zonage et de l’extraction des victimes du PEV au PRV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Initie la prise en charge des victimes au niveau du PRV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Concours à la sécurité des intervenants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974" y="688417"/>
            <a:ext cx="3699890" cy="13160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351" y="1539478"/>
            <a:ext cx="3699889" cy="155503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DIFFERENTES TACHES A ACCOMPLIR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17" y="42115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dirty="0">
                <a:latin typeface="Century Gothic" panose="020B0502020202020204" pitchFamily="34" charset="0"/>
                <a:cs typeface="Khmer UI"/>
              </a:rPr>
              <a:t>CHEF DE GROUPE GRES</a:t>
            </a:r>
            <a:endParaRPr lang="fr-FR" sz="10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27637" y="1864637"/>
            <a:ext cx="862430" cy="5713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lang="fr-FR" sz="70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4099"/>
              </p:ext>
            </p:extLst>
          </p:nvPr>
        </p:nvGraphicFramePr>
        <p:xfrm>
          <a:off x="857141" y="3786352"/>
          <a:ext cx="2814153" cy="719137"/>
        </p:xfrm>
        <a:graphic>
          <a:graphicData uri="http://schemas.openxmlformats.org/drawingml/2006/table">
            <a:tbl>
              <a:tblPr/>
              <a:tblGrid>
                <a:gridCol w="2814153">
                  <a:extLst>
                    <a:ext uri="{9D8B030D-6E8A-4147-A177-3AD203B41FA5}">
                      <a16:colId xmlns:a16="http://schemas.microsoft.com/office/drawing/2014/main" val="1804441132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fr-FR" sz="600" cap="none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365619"/>
                  </a:ext>
                </a:extLst>
              </a:tr>
            </a:tbl>
          </a:graphicData>
        </a:graphic>
      </p:graphicFrame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29" name="CustomShape 18">
            <a:extLst>
              <a:ext uri="{FF2B5EF4-FFF2-40B4-BE49-F238E27FC236}">
                <a16:creationId xmlns:a16="http://schemas.microsoft.com/office/drawing/2014/main" id="{EA4E8114-12CA-447A-88BC-14EA88DF1F81}"/>
              </a:ext>
            </a:extLst>
          </p:cNvPr>
          <p:cNvSpPr/>
          <p:nvPr/>
        </p:nvSpPr>
        <p:spPr>
          <a:xfrm>
            <a:off x="46598" y="1691149"/>
            <a:ext cx="3667320" cy="35333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fr-FR" sz="700" b="1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EN TRANSIT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Se rend au PRM ou au point de jonction (suivant ordre de départ)</a:t>
            </a:r>
            <a:endParaRPr lang="fr-FR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Veille les fréquences (OPT)</a:t>
            </a:r>
          </a:p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endParaRPr lang="fr-FR" sz="700" b="1" cap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r>
              <a:rPr lang="fr-FR" sz="700" b="1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AU PRM</a:t>
            </a:r>
            <a:endParaRPr lang="fr-FR" sz="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Prend en compte le GRES: désigne les fonctions des binômes/gradé contrôleur, r</a:t>
            </a:r>
            <a:r>
              <a:rPr lang="fr-FR" sz="700" b="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éalise un briefing</a:t>
            </a:r>
            <a:endParaRPr lang="fr-FR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S'assure du port des EPB, rappelle les consignes: </a:t>
            </a:r>
            <a:r>
              <a:rPr lang="fr-FR" sz="700" b="0" i="0" u="none" strike="noStrike" cap="none" noProof="0" dirty="0" err="1">
                <a:effectLst/>
                <a:latin typeface="Century Gothic" panose="020B0502020202020204" pitchFamily="34" charset="0"/>
              </a:rPr>
              <a:t>cyalume</a:t>
            </a: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 rouge: ne pas extraire / bleu: </a:t>
            </a:r>
            <a:r>
              <a:rPr lang="fr-FR" sz="700" b="0" i="0" u="none" strike="noStrike" cap="none" noProof="0">
                <a:effectLst/>
                <a:latin typeface="Century Gothic" panose="020B0502020202020204" pitchFamily="34" charset="0"/>
              </a:rPr>
              <a:t>priorité extraction</a:t>
            </a:r>
            <a:endParaRPr lang="fr-FR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endParaRPr lang="fr-FR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fr-FR" sz="700" b="1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SUR LES LIEUX- </a:t>
            </a:r>
            <a:r>
              <a:rPr lang="fr-FR" sz="700" b="1" i="0" u="none" strike="noStrike" cap="none" noProof="0" dirty="0">
                <a:effectLst/>
                <a:latin typeface="Century Gothic" panose="020B0502020202020204" pitchFamily="34" charset="0"/>
              </a:rPr>
              <a:t>POINT DE JONCTION</a:t>
            </a:r>
            <a:endParaRPr lang="fr-FR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Prend contact avec le COPG: n</a:t>
            </a:r>
            <a:r>
              <a:rPr lang="fr-FR" sz="700" b="0" i="0" u="none" strike="noStrike" cap="none" noProof="0" dirty="0" err="1">
                <a:effectLst/>
                <a:latin typeface="Century Gothic" panose="020B0502020202020204" pitchFamily="34" charset="0"/>
              </a:rPr>
              <a:t>ature</a:t>
            </a: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, localisation de la menace, zonages, zones protégées par les FSI</a:t>
            </a:r>
            <a:endParaRPr lang="fr-FR" sz="700" cap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Désigne le PRV, en accord avec les FSI dans la zone de soutien (à distance, adéquation avec la menace/capacités d'extraction, protégé et accessible)</a:t>
            </a:r>
            <a:endParaRPr lang="fr-FR" sz="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Définit les mesures de repli (itinéraire, code); en informe les FSI/ODL COIS</a:t>
            </a: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Anticipe les vecteurs motorisés en cas d'extraction longues distances </a:t>
            </a:r>
            <a:endParaRPr lang="fr-FR" sz="700" noProof="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Supervise l'engagement des SP en lien avec le gradé contrôleur et anticipe les relèves</a:t>
            </a: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Après validation du COS,</a:t>
            </a:r>
            <a:r>
              <a:rPr lang="fr-FR" sz="700" b="0" i="0" u="none" strike="noStrike" cap="none" noProof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engage le binôme de l'avant</a:t>
            </a:r>
            <a:endParaRPr lang="fr-FR" sz="700" noProof="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Après compte rendu du BA, évalue la situation (nombre de victimes, typologie des blessures, présence d'enfants, éventuelle symptomatologie NRBC)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Engage les binômes d'extraction (extraction, barrage des fluides, etc.) 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Rend compte au COS et transmet les informations recueillies au chef secteur PRV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Veille à la gestion humaine et matérielle</a:t>
            </a: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/>
              </a:rPr>
              <a:t>Réévalue régulièrement la situation en lien avec les FSI</a:t>
            </a: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Tx/>
              <a:buChar char="-"/>
            </a:pPr>
            <a:endParaRPr lang="fr-FR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74" y="803109"/>
            <a:ext cx="3673947" cy="65250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/>
          <a:p>
            <a:pPr marL="171450" indent="-171450">
              <a:buFont typeface="Wingdings,Sans-Serif"/>
              <a:buChar char="§"/>
            </a:pPr>
            <a:endParaRPr lang="fr-FR" sz="7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47" y="671505"/>
            <a:ext cx="3699890" cy="13160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74" y="1543625"/>
            <a:ext cx="3699889" cy="15550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DIFFERENTES TACHES A ACCOMPLIR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17" y="42115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CDG GRES</a:t>
            </a:r>
            <a:r>
              <a:rPr lang="fr-FR" sz="1000" b="1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  <a:cs typeface="Khmer UI"/>
              </a:rPr>
              <a:t>– MENACE NON CONVENTIONNELLE</a:t>
            </a:r>
            <a:endParaRPr lang="fr-FR" sz="8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29" name="CustomShape 18">
            <a:extLst>
              <a:ext uri="{FF2B5EF4-FFF2-40B4-BE49-F238E27FC236}">
                <a16:creationId xmlns:a16="http://schemas.microsoft.com/office/drawing/2014/main" id="{EA4E8114-12CA-447A-88BC-14EA88DF1F81}"/>
              </a:ext>
            </a:extLst>
          </p:cNvPr>
          <p:cNvSpPr/>
          <p:nvPr/>
        </p:nvSpPr>
        <p:spPr>
          <a:xfrm>
            <a:off x="49980" y="1698383"/>
            <a:ext cx="3667320" cy="350141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450" indent="-171450">
              <a:buFontTx/>
              <a:buChar char="-"/>
            </a:pPr>
            <a:endParaRPr lang="fr-FR" sz="7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Tx/>
              <a:buChar char="-"/>
            </a:pPr>
            <a:endParaRPr lang="fr-FR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3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63" y="32825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dirty="0">
                <a:latin typeface="Century Gothic" panose="020B0502020202020204" pitchFamily="34" charset="0"/>
                <a:cs typeface="Khmer UI"/>
              </a:rPr>
              <a:t>CHEF DE GROUPE GRES</a:t>
            </a:r>
            <a:endParaRPr lang="fr-FR" sz="10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27637" y="1864637"/>
            <a:ext cx="862430" cy="5713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lang="fr-FR" sz="70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0981191-191D-4F8A-B060-FA00407D74E2}"/>
              </a:ext>
            </a:extLst>
          </p:cNvPr>
          <p:cNvSpPr/>
          <p:nvPr/>
        </p:nvSpPr>
        <p:spPr>
          <a:xfrm>
            <a:off x="26363" y="3986537"/>
            <a:ext cx="3716647" cy="1332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COMPOSITION DU GRES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C9181-F356-4453-A0F8-A43B59A29C0F}"/>
              </a:ext>
            </a:extLst>
          </p:cNvPr>
          <p:cNvSpPr/>
          <p:nvPr/>
        </p:nvSpPr>
        <p:spPr>
          <a:xfrm>
            <a:off x="46892" y="4231415"/>
            <a:ext cx="3716647" cy="1332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46047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F0AF2D-C450-4B1A-8E63-8489368F6757}"/>
              </a:ext>
            </a:extLst>
          </p:cNvPr>
          <p:cNvSpPr/>
          <p:nvPr/>
        </p:nvSpPr>
        <p:spPr>
          <a:xfrm>
            <a:off x="0" y="315046"/>
            <a:ext cx="3733242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000" b="1">
                <a:solidFill>
                  <a:prstClr val="black"/>
                </a:solidFill>
                <a:latin typeface="Century Gothic" panose="020B0502020202020204" pitchFamily="34" charset="0"/>
                <a:cs typeface="Khmer UI" panose="020B0502040204020203" pitchFamily="34" charset="0"/>
              </a:rPr>
              <a:t> CDG GRES</a:t>
            </a:r>
            <a:endParaRPr lang="fr-FR" sz="1000" b="1" dirty="0">
              <a:solidFill>
                <a:prstClr val="black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489" y="27323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73" y="688580"/>
            <a:ext cx="3698016" cy="13160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SNI CONVENTIONNEL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1" y="24942"/>
            <a:ext cx="2891714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7646" y="56071"/>
            <a:ext cx="1813318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ea typeface="+mn-lt"/>
              <a:cs typeface="Khmer UI"/>
            </a:endParaRPr>
          </a:p>
          <a:p>
            <a:pPr algn="r"/>
            <a:endParaRPr lang="fr-FR">
              <a:solidFill>
                <a:schemeClr val="bg1"/>
              </a:solidFill>
              <a:latin typeface="Century Gothic"/>
              <a:cs typeface="Khmer UI"/>
            </a:endParaRPr>
          </a:p>
        </p:txBody>
      </p:sp>
      <p:sp>
        <p:nvSpPr>
          <p:cNvPr id="39" name="Parallélogramme 38"/>
          <p:cNvSpPr/>
          <p:nvPr/>
        </p:nvSpPr>
        <p:spPr>
          <a:xfrm>
            <a:off x="2627725" y="24149"/>
            <a:ext cx="517490" cy="296606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78570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117544" y="27233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7501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936924-8F87-427E-8557-069A940C3FF4}"/>
              </a:ext>
            </a:extLst>
          </p:cNvPr>
          <p:cNvSpPr/>
          <p:nvPr/>
        </p:nvSpPr>
        <p:spPr>
          <a:xfrm>
            <a:off x="52120" y="2930863"/>
            <a:ext cx="3698016" cy="13160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SNI NRBC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498A5A-7FB8-4DF6-B59F-36DCEB383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878699"/>
            <a:ext cx="3689569" cy="1998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AFA6EA-B491-4484-8437-D239D00A3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3096618"/>
            <a:ext cx="3689569" cy="2139316"/>
          </a:xfrm>
          <a:prstGeom prst="rect">
            <a:avLst/>
          </a:prstGeom>
        </p:spPr>
      </p:pic>
      <p:pic>
        <p:nvPicPr>
          <p:cNvPr id="17" name="images1">
            <a:extLst>
              <a:ext uri="{FF2B5EF4-FFF2-40B4-BE49-F238E27FC236}">
                <a16:creationId xmlns:a16="http://schemas.microsoft.com/office/drawing/2014/main" id="{D1A77F8D-22EC-4538-AE96-5AEB17D018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076679" y="15297"/>
            <a:ext cx="679861" cy="6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e998-90b4-41a8-9c6e-8938d42365bd">
      <Terms xmlns="http://schemas.microsoft.com/office/infopath/2007/PartnerControls"/>
    </lcf76f155ced4ddcb4097134ff3c332f>
    <TaxCatchAll xmlns="4b0d3a16-aa9d-43ff-87c3-b5348175e8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77E06FD006A4F8DB90ADA042D9C0B" ma:contentTypeVersion="14" ma:contentTypeDescription="Crée un document." ma:contentTypeScope="" ma:versionID="ccec6593e09f85f6b265efd5d814a6a1">
  <xsd:schema xmlns:xsd="http://www.w3.org/2001/XMLSchema" xmlns:xs="http://www.w3.org/2001/XMLSchema" xmlns:p="http://schemas.microsoft.com/office/2006/metadata/properties" xmlns:ns2="ab5be998-90b4-41a8-9c6e-8938d42365bd" xmlns:ns3="4b0d3a16-aa9d-43ff-87c3-b5348175e83e" targetNamespace="http://schemas.microsoft.com/office/2006/metadata/properties" ma:root="true" ma:fieldsID="571a95739021860a22bcaf43d263d208" ns2:_="" ns3:_="">
    <xsd:import namespace="ab5be998-90b4-41a8-9c6e-8938d42365bd"/>
    <xsd:import namespace="4b0d3a16-aa9d-43ff-87c3-b5348175e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e998-90b4-41a8-9c6e-8938d4236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eb6c0ce-7a64-48f1-a39c-10d2968d76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d3a16-aa9d-43ff-87c3-b5348175e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7ceeb4c-d555-4ee2-85e2-8d0243a64e1e}" ma:internalName="TaxCatchAll" ma:showField="CatchAllData" ma:web="4b0d3a16-aa9d-43ff-87c3-b5348175e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0B1EA-21BE-4E73-8F84-C18F91A18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E843C7-0E57-4592-BA4B-2D0CAC99D95B}">
  <ds:schemaRefs>
    <ds:schemaRef ds:uri="http://schemas.microsoft.com/office/2006/metadata/properties"/>
    <ds:schemaRef ds:uri="http://schemas.microsoft.com/office/infopath/2007/PartnerControls"/>
    <ds:schemaRef ds:uri="ab5be998-90b4-41a8-9c6e-8938d42365bd"/>
    <ds:schemaRef ds:uri="4b0d3a16-aa9d-43ff-87c3-b5348175e83e"/>
  </ds:schemaRefs>
</ds:datastoreItem>
</file>

<file path=customXml/itemProps3.xml><?xml version="1.0" encoding="utf-8"?>
<ds:datastoreItem xmlns:ds="http://schemas.openxmlformats.org/officeDocument/2006/customXml" ds:itemID="{701DFB51-472C-4870-902C-FB6FEEECB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be998-90b4-41a8-9c6e-8938d42365bd"/>
    <ds:schemaRef ds:uri="4b0d3a16-aa9d-43ff-87c3-b5348175e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328</Words>
  <Application>Microsoft Office PowerPoint</Application>
  <PresentationFormat>Personnalisé</PresentationFormat>
  <Paragraphs>42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CHAMBAS Marion</dc:creator>
  <cp:lastModifiedBy>Jessica BERGOUGNOUX</cp:lastModifiedBy>
  <cp:revision>387</cp:revision>
  <cp:lastPrinted>2019-09-12T09:35:22Z</cp:lastPrinted>
  <dcterms:created xsi:type="dcterms:W3CDTF">2019-05-22T09:14:18Z</dcterms:created>
  <dcterms:modified xsi:type="dcterms:W3CDTF">2022-06-30T14:14:09Z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0x01010061977E06FD006A4F8DB90ADA042D9C0B</vt:lpwstr>
  </property>
  <property fmtid="{D5CDD505-2E9C-101B-9397-08002B2CF9AE}" pid="3" name="MediaServiceImageTags">
    <vt:lpwstr/>
  </property>
</Properties>
</file>