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57" r:id="rId7"/>
    <p:sldId id="258" r:id="rId8"/>
    <p:sldId id="260" r:id="rId9"/>
  </p:sldIdLst>
  <p:sldSz cx="3779838" cy="5292725"/>
  <p:notesSz cx="14355763" cy="9926638"/>
  <p:defaultTextStyle>
    <a:defPPr>
      <a:defRPr lang="fr-FR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99"/>
    <a:srgbClr val="FBFBFB"/>
    <a:srgbClr val="F2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D5411-9683-4B5D-8B65-7F542FBD5B3C}" v="12" dt="2022-05-16T13:05:53.965"/>
    <p1510:client id="{53C42D3F-C5D5-4025-AEBA-551CE9BD7399}" v="15" dt="2022-05-16T10:29:34.334"/>
    <p1510:client id="{6CDFCDA6-FEC1-40DE-9E84-B9B181ED8EEF}" v="68" dt="2022-03-31T14:42:39.790"/>
    <p1510:client id="{A7ED1CFE-3FB0-47EB-964F-8878EDDB9A4A}" v="362" dt="2022-05-16T12:54:51.994"/>
    <p1510:client id="{A948E468-8CD3-4BE6-B90A-010B72684A95}" v="5" dt="2022-03-31T13:28:49.442"/>
    <p1510:client id="{B2C80A3E-5469-44AD-8F07-9EEC60C9E09C}" v="1026" dt="2022-06-10T10:31:53.200"/>
    <p1510:client id="{C7088B3A-A705-4902-AA19-B25ED2F85F1A}" v="1367" dt="2022-03-31T14:40:08.067"/>
    <p1510:client id="{E9192079-D656-4D65-911D-70552B1525DC}" v="815" dt="2022-03-14T13:58:07.101"/>
    <p1510:client id="{F7172640-D0B0-4B51-BD85-030C9076CAB3}" v="8" dt="2022-05-16T10:16:5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24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RGOUGNOUX" userId="S::jessica.bergougnoux@sdis74.fr::d33e9761-1815-4bfe-b0ef-90ee121072ab" providerId="AD" clId="Web-{C7088B3A-A705-4902-AA19-B25ED2F85F1A}"/>
    <pc:docChg chg="modSld">
      <pc:chgData name="Jessica BERGOUGNOUX" userId="S::jessica.bergougnoux@sdis74.fr::d33e9761-1815-4bfe-b0ef-90ee121072ab" providerId="AD" clId="Web-{C7088B3A-A705-4902-AA19-B25ED2F85F1A}" dt="2022-03-31T14:40:08.067" v="1247" actId="20577"/>
      <pc:docMkLst>
        <pc:docMk/>
      </pc:docMkLst>
      <pc:sldChg chg="addSp delSp modSp">
        <pc:chgData name="Jessica BERGOUGNOUX" userId="S::jessica.bergougnoux@sdis74.fr::d33e9761-1815-4bfe-b0ef-90ee121072ab" providerId="AD" clId="Web-{C7088B3A-A705-4902-AA19-B25ED2F85F1A}" dt="2022-03-31T14:40:08.067" v="1247" actId="20577"/>
        <pc:sldMkLst>
          <pc:docMk/>
          <pc:sldMk cId="3136885808" sldId="256"/>
        </pc:sldMkLst>
        <pc:spChg chg="add del">
          <ac:chgData name="Jessica BERGOUGNOUX" userId="S::jessica.bergougnoux@sdis74.fr::d33e9761-1815-4bfe-b0ef-90ee121072ab" providerId="AD" clId="Web-{C7088B3A-A705-4902-AA19-B25ED2F85F1A}" dt="2022-03-31T13:39:40.197" v="56"/>
          <ac:spMkLst>
            <pc:docMk/>
            <pc:sldMk cId="3136885808" sldId="256"/>
            <ac:spMk id="2" creationId="{FFBCC2B9-371B-B356-8AB9-8CCA645C1F4F}"/>
          </ac:spMkLst>
        </pc:spChg>
        <pc:spChg chg="add del mod">
          <ac:chgData name="Jessica BERGOUGNOUX" userId="S::jessica.bergougnoux@sdis74.fr::d33e9761-1815-4bfe-b0ef-90ee121072ab" providerId="AD" clId="Web-{C7088B3A-A705-4902-AA19-B25ED2F85F1A}" dt="2022-03-31T13:39:38.181" v="55"/>
          <ac:spMkLst>
            <pc:docMk/>
            <pc:sldMk cId="3136885808" sldId="256"/>
            <ac:spMk id="3" creationId="{EDBF4148-AE03-DC8E-42ED-1006F0347688}"/>
          </ac:spMkLst>
        </pc:spChg>
        <pc:spChg chg="add del">
          <ac:chgData name="Jessica BERGOUGNOUX" userId="S::jessica.bergougnoux@sdis74.fr::d33e9761-1815-4bfe-b0ef-90ee121072ab" providerId="AD" clId="Web-{C7088B3A-A705-4902-AA19-B25ED2F85F1A}" dt="2022-03-31T13:59:04.583" v="485"/>
          <ac:spMkLst>
            <pc:docMk/>
            <pc:sldMk cId="3136885808" sldId="256"/>
            <ac:spMk id="5" creationId="{A2777BFB-2624-9FF2-C58C-5050ECE2E38C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4:40:08.067" v="1247" actId="20577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9:30.931" v="53" actId="1076"/>
          <ac:spMkLst>
            <pc:docMk/>
            <pc:sldMk cId="3136885808" sldId="256"/>
            <ac:spMk id="1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9:19.586" v="51" actId="20577"/>
          <ac:spMkLst>
            <pc:docMk/>
            <pc:sldMk cId="3136885808" sldId="256"/>
            <ac:spMk id="13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59:42.069" v="494" actId="20577"/>
          <ac:spMkLst>
            <pc:docMk/>
            <pc:sldMk cId="3136885808" sldId="256"/>
            <ac:spMk id="4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5:14.055" v="4" actId="20577"/>
          <ac:spMkLst>
            <pc:docMk/>
            <pc:sldMk cId="3136885808" sldId="256"/>
            <ac:spMk id="55" creationId="{00000000-0000-0000-0000-000000000000}"/>
          </ac:spMkLst>
        </pc:spChg>
        <pc:graphicFrameChg chg="mod modGraphic">
          <ac:chgData name="Jessica BERGOUGNOUX" userId="S::jessica.bergougnoux@sdis74.fr::d33e9761-1815-4bfe-b0ef-90ee121072ab" providerId="AD" clId="Web-{C7088B3A-A705-4902-AA19-B25ED2F85F1A}" dt="2022-03-31T14:19:22.519" v="901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Jessica BERGOUGNOUX" userId="S::jessica.bergougnoux@sdis74.fr::d33e9761-1815-4bfe-b0ef-90ee121072ab" providerId="AD" clId="Web-{C7088B3A-A705-4902-AA19-B25ED2F85F1A}" dt="2022-03-31T14:24:26.257" v="1158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BULIARD Samuel" userId="S::s.buliard_sdis42.fr#ext#@sdis74.onmicrosoft.com::411ba16a-a38a-44d1-8e2b-0bc84b4d74f0" providerId="AD" clId="Web-{A7ED1CFE-3FB0-47EB-964F-8878EDDB9A4A}"/>
    <pc:docChg chg="modSld">
      <pc:chgData name="BULIARD Samuel" userId="S::s.buliard_sdis42.fr#ext#@sdis74.onmicrosoft.com::411ba16a-a38a-44d1-8e2b-0bc84b4d74f0" providerId="AD" clId="Web-{A7ED1CFE-3FB0-47EB-964F-8878EDDB9A4A}" dt="2022-05-16T12:54:51.994" v="351"/>
      <pc:docMkLst>
        <pc:docMk/>
      </pc:docMkLst>
      <pc:sldChg chg="modSp">
        <pc:chgData name="BULIARD Samuel" userId="S::s.buliard_sdis42.fr#ext#@sdis74.onmicrosoft.com::411ba16a-a38a-44d1-8e2b-0bc84b4d74f0" providerId="AD" clId="Web-{A7ED1CFE-3FB0-47EB-964F-8878EDDB9A4A}" dt="2022-05-16T12:54:51.994" v="351"/>
        <pc:sldMkLst>
          <pc:docMk/>
          <pc:sldMk cId="3136885808" sldId="256"/>
        </pc:sldMkLst>
        <pc:graphicFrameChg chg="mod modGraphic">
          <ac:chgData name="BULIARD Samuel" userId="S::s.buliard_sdis42.fr#ext#@sdis74.onmicrosoft.com::411ba16a-a38a-44d1-8e2b-0bc84b4d74f0" providerId="AD" clId="Web-{A7ED1CFE-3FB0-47EB-964F-8878EDDB9A4A}" dt="2022-05-16T12:54:19.102" v="345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BULIARD Samuel" userId="S::s.buliard_sdis42.fr#ext#@sdis74.onmicrosoft.com::411ba16a-a38a-44d1-8e2b-0bc84b4d74f0" providerId="AD" clId="Web-{A7ED1CFE-3FB0-47EB-964F-8878EDDB9A4A}" dt="2022-05-16T12:54:51.994" v="351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B2C80A3E-5469-44AD-8F07-9EEC60C9E09C}"/>
    <pc:docChg chg="modSld">
      <pc:chgData name="Jessica BERGOUGNOUX" userId="S::jessica.bergougnoux@sdis74.fr::d33e9761-1815-4bfe-b0ef-90ee121072ab" providerId="AD" clId="Web-{B2C80A3E-5469-44AD-8F07-9EEC60C9E09C}" dt="2022-06-10T10:31:47.543" v="989"/>
      <pc:docMkLst>
        <pc:docMk/>
      </pc:docMkLst>
      <pc:sldChg chg="delSp modSp">
        <pc:chgData name="Jessica BERGOUGNOUX" userId="S::jessica.bergougnoux@sdis74.fr::d33e9761-1815-4bfe-b0ef-90ee121072ab" providerId="AD" clId="Web-{B2C80A3E-5469-44AD-8F07-9EEC60C9E09C}" dt="2022-06-10T10:31:47.543" v="989"/>
        <pc:sldMkLst>
          <pc:docMk/>
          <pc:sldMk cId="3136885808" sldId="256"/>
        </pc:sldMkLst>
        <pc:spChg chg="del mod">
          <ac:chgData name="Jessica BERGOUGNOUX" userId="S::jessica.bergougnoux@sdis74.fr::d33e9761-1815-4bfe-b0ef-90ee121072ab" providerId="AD" clId="Web-{B2C80A3E-5469-44AD-8F07-9EEC60C9E09C}" dt="2022-06-10T10:08:11.991" v="513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09:53:06.670" v="44" actId="20577"/>
          <ac:spMkLst>
            <pc:docMk/>
            <pc:sldMk cId="3136885808" sldId="256"/>
            <ac:spMk id="13" creationId="{00000000-0000-0000-0000-000000000000}"/>
          </ac:spMkLst>
        </pc:spChg>
        <pc:spChg chg="del">
          <ac:chgData name="Jessica BERGOUGNOUX" userId="S::jessica.bergougnoux@sdis74.fr::d33e9761-1815-4bfe-b0ef-90ee121072ab" providerId="AD" clId="Web-{B2C80A3E-5469-44AD-8F07-9EEC60C9E09C}" dt="2022-06-10T10:08:10.459" v="512"/>
          <ac:spMkLst>
            <pc:docMk/>
            <pc:sldMk cId="3136885808" sldId="256"/>
            <ac:spMk id="31" creationId="{00000000-0000-0000-0000-000000000000}"/>
          </ac:spMkLst>
        </pc:spChg>
        <pc:spChg chg="del">
          <ac:chgData name="Jessica BERGOUGNOUX" userId="S::jessica.bergougnoux@sdis74.fr::d33e9761-1815-4bfe-b0ef-90ee121072ab" providerId="AD" clId="Web-{B2C80A3E-5469-44AD-8F07-9EEC60C9E09C}" dt="2022-06-10T10:08:14.631" v="514"/>
          <ac:spMkLst>
            <pc:docMk/>
            <pc:sldMk cId="3136885808" sldId="256"/>
            <ac:spMk id="36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09:55:24.689" v="47" actId="20577"/>
          <ac:spMkLst>
            <pc:docMk/>
            <pc:sldMk cId="3136885808" sldId="256"/>
            <ac:spMk id="4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8:45.054" v="519" actId="1076"/>
          <ac:spMkLst>
            <pc:docMk/>
            <pc:sldMk cId="3136885808" sldId="256"/>
            <ac:spMk id="41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8:40.210" v="518" actId="1076"/>
          <ac:spMkLst>
            <pc:docMk/>
            <pc:sldMk cId="3136885808" sldId="256"/>
            <ac:spMk id="42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9:07.367" v="525" actId="1076"/>
          <ac:spMkLst>
            <pc:docMk/>
            <pc:sldMk cId="3136885808" sldId="256"/>
            <ac:spMk id="48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31:29.121" v="969" actId="20577"/>
          <ac:spMkLst>
            <pc:docMk/>
            <pc:sldMk cId="3136885808" sldId="256"/>
            <ac:spMk id="55" creationId="{00000000-0000-0000-0000-000000000000}"/>
          </ac:spMkLst>
        </pc:spChg>
        <pc:graphicFrameChg chg="mod modGraphic">
          <ac:chgData name="Jessica BERGOUGNOUX" userId="S::jessica.bergougnoux@sdis74.fr::d33e9761-1815-4bfe-b0ef-90ee121072ab" providerId="AD" clId="Web-{B2C80A3E-5469-44AD-8F07-9EEC60C9E09C}" dt="2022-06-10T10:10:54.229" v="601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Jessica BERGOUGNOUX" userId="S::jessica.bergougnoux@sdis74.fr::d33e9761-1815-4bfe-b0ef-90ee121072ab" providerId="AD" clId="Web-{B2C80A3E-5469-44AD-8F07-9EEC60C9E09C}" dt="2022-06-10T10:31:47.543" v="98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PERRIER Bruno" userId="S::bruno.perrier_sdmis.fr#ext#@sdis74.onmicrosoft.com::81e41c59-af72-4630-94f9-b066f0c2cf5b" providerId="AD" clId="Web-{E9192079-D656-4D65-911D-70552B1525DC}"/>
    <pc:docChg chg="modSld">
      <pc:chgData name="PERRIER Bruno" userId="S::bruno.perrier_sdmis.fr#ext#@sdis74.onmicrosoft.com::81e41c59-af72-4630-94f9-b066f0c2cf5b" providerId="AD" clId="Web-{E9192079-D656-4D65-911D-70552B1525DC}" dt="2022-03-14T13:58:07.101" v="780" actId="1076"/>
      <pc:docMkLst>
        <pc:docMk/>
      </pc:docMkLst>
      <pc:sldChg chg="modSp">
        <pc:chgData name="PERRIER Bruno" userId="S::bruno.perrier_sdmis.fr#ext#@sdis74.onmicrosoft.com::81e41c59-af72-4630-94f9-b066f0c2cf5b" providerId="AD" clId="Web-{E9192079-D656-4D65-911D-70552B1525DC}" dt="2022-03-14T13:58:07.101" v="780" actId="1076"/>
        <pc:sldMkLst>
          <pc:docMk/>
          <pc:sldMk cId="3136885808" sldId="256"/>
        </pc:sldMkLst>
        <pc:spChg chg="mod">
          <ac:chgData name="PERRIER Bruno" userId="S::bruno.perrier_sdmis.fr#ext#@sdis74.onmicrosoft.com::81e41c59-af72-4630-94f9-b066f0c2cf5b" providerId="AD" clId="Web-{E9192079-D656-4D65-911D-70552B1525DC}" dt="2022-03-14T13:58:01.132" v="779" actId="20577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PERRIER Bruno" userId="S::bruno.perrier_sdmis.fr#ext#@sdis74.onmicrosoft.com::81e41c59-af72-4630-94f9-b066f0c2cf5b" providerId="AD" clId="Web-{E9192079-D656-4D65-911D-70552B1525DC}" dt="2022-03-14T13:07:48.809" v="55" actId="20577"/>
          <ac:spMkLst>
            <pc:docMk/>
            <pc:sldMk cId="3136885808" sldId="256"/>
            <ac:spMk id="13" creationId="{00000000-0000-0000-0000-000000000000}"/>
          </ac:spMkLst>
        </pc:spChg>
        <pc:spChg chg="mod">
          <ac:chgData name="PERRIER Bruno" userId="S::bruno.perrier_sdmis.fr#ext#@sdis74.onmicrosoft.com::81e41c59-af72-4630-94f9-b066f0c2cf5b" providerId="AD" clId="Web-{E9192079-D656-4D65-911D-70552B1525DC}" dt="2022-03-14T13:58:07.101" v="780" actId="1076"/>
          <ac:spMkLst>
            <pc:docMk/>
            <pc:sldMk cId="3136885808" sldId="256"/>
            <ac:spMk id="31" creationId="{00000000-0000-0000-0000-000000000000}"/>
          </ac:spMkLst>
        </pc:spChg>
        <pc:graphicFrameChg chg="mod modGraphic">
          <ac:chgData name="PERRIER Bruno" userId="S::bruno.perrier_sdmis.fr#ext#@sdis74.onmicrosoft.com::81e41c59-af72-4630-94f9-b066f0c2cf5b" providerId="AD" clId="Web-{E9192079-D656-4D65-911D-70552B1525DC}" dt="2022-03-14T13:31:27.359" v="476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PERRIER Bruno" userId="S::bruno.perrier_sdmis.fr#ext#@sdis74.onmicrosoft.com::81e41c59-af72-4630-94f9-b066f0c2cf5b" providerId="AD" clId="Web-{E9192079-D656-4D65-911D-70552B1525DC}" dt="2022-03-14T13:50:56.794" v="75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6CDFCDA6-FEC1-40DE-9E84-B9B181ED8EEF}"/>
    <pc:docChg chg="modSld">
      <pc:chgData name="Jessica BERGOUGNOUX" userId="S::jessica.bergougnoux@sdis74.fr::d33e9761-1815-4bfe-b0ef-90ee121072ab" providerId="AD" clId="Web-{6CDFCDA6-FEC1-40DE-9E84-B9B181ED8EEF}" dt="2022-03-31T14:42:33.931" v="65"/>
      <pc:docMkLst>
        <pc:docMk/>
      </pc:docMkLst>
      <pc:sldChg chg="modSp">
        <pc:chgData name="Jessica BERGOUGNOUX" userId="S::jessica.bergougnoux@sdis74.fr::d33e9761-1815-4bfe-b0ef-90ee121072ab" providerId="AD" clId="Web-{6CDFCDA6-FEC1-40DE-9E84-B9B181ED8EEF}" dt="2022-03-31T14:42:33.931" v="65"/>
        <pc:sldMkLst>
          <pc:docMk/>
          <pc:sldMk cId="3136885808" sldId="256"/>
        </pc:sldMkLst>
        <pc:graphicFrameChg chg="mod modGraphic">
          <ac:chgData name="Jessica BERGOUGNOUX" userId="S::jessica.bergougnoux@sdis74.fr::d33e9761-1815-4bfe-b0ef-90ee121072ab" providerId="AD" clId="Web-{6CDFCDA6-FEC1-40DE-9E84-B9B181ED8EEF}" dt="2022-03-31T14:42:33.931" v="65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  <pc:docChgLst>
    <pc:chgData name="PERRIER Bruno" userId="S::bruno.perrier_sdmis.fr#ext#@sdis74.onmicrosoft.com::81e41c59-af72-4630-94f9-b066f0c2cf5b" providerId="AD" clId="Web-{F7172640-D0B0-4B51-BD85-030C9076CAB3}"/>
    <pc:docChg chg="modSld">
      <pc:chgData name="PERRIER Bruno" userId="S::bruno.perrier_sdmis.fr#ext#@sdis74.onmicrosoft.com::81e41c59-af72-4630-94f9-b066f0c2cf5b" providerId="AD" clId="Web-{F7172640-D0B0-4B51-BD85-030C9076CAB3}" dt="2022-05-16T10:16:26.718" v="5"/>
      <pc:docMkLst>
        <pc:docMk/>
      </pc:docMkLst>
      <pc:sldChg chg="modSp">
        <pc:chgData name="PERRIER Bruno" userId="S::bruno.perrier_sdmis.fr#ext#@sdis74.onmicrosoft.com::81e41c59-af72-4630-94f9-b066f0c2cf5b" providerId="AD" clId="Web-{F7172640-D0B0-4B51-BD85-030C9076CAB3}" dt="2022-05-16T10:16:26.718" v="5"/>
        <pc:sldMkLst>
          <pc:docMk/>
          <pc:sldMk cId="3136885808" sldId="256"/>
        </pc:sldMkLst>
        <pc:graphicFrameChg chg="mod modGraphic">
          <ac:chgData name="PERRIER Bruno" userId="S::bruno.perrier_sdmis.fr#ext#@sdis74.onmicrosoft.com::81e41c59-af72-4630-94f9-b066f0c2cf5b" providerId="AD" clId="Web-{F7172640-D0B0-4B51-BD85-030C9076CAB3}" dt="2022-05-16T10:16:26.718" v="5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  <pc:docChgLst>
    <pc:chgData name="RIEDINGER Mathieu" userId="S::mriedinger_sdis73.fr#ext#@sdis74.onmicrosoft.com::8c3c3d0e-ef4f-4b0c-aef5-da85cf2acae1" providerId="AD" clId="Web-{53C42D3F-C5D5-4025-AEBA-551CE9BD7399}"/>
    <pc:docChg chg="modSld">
      <pc:chgData name="RIEDINGER Mathieu" userId="S::mriedinger_sdis73.fr#ext#@sdis74.onmicrosoft.com::8c3c3d0e-ef4f-4b0c-aef5-da85cf2acae1" providerId="AD" clId="Web-{53C42D3F-C5D5-4025-AEBA-551CE9BD7399}" dt="2022-05-16T10:29:34.334" v="11"/>
      <pc:docMkLst>
        <pc:docMk/>
      </pc:docMkLst>
      <pc:sldChg chg="addSp delSp modSp">
        <pc:chgData name="RIEDINGER Mathieu" userId="S::mriedinger_sdis73.fr#ext#@sdis74.onmicrosoft.com::8c3c3d0e-ef4f-4b0c-aef5-da85cf2acae1" providerId="AD" clId="Web-{53C42D3F-C5D5-4025-AEBA-551CE9BD7399}" dt="2022-05-16T10:29:34.334" v="11"/>
        <pc:sldMkLst>
          <pc:docMk/>
          <pc:sldMk cId="3136885808" sldId="256"/>
        </pc:sldMkLst>
        <pc:spChg chg="add del mod">
          <ac:chgData name="RIEDINGER Mathieu" userId="S::mriedinger_sdis73.fr#ext#@sdis74.onmicrosoft.com::8c3c3d0e-ef4f-4b0c-aef5-da85cf2acae1" providerId="AD" clId="Web-{53C42D3F-C5D5-4025-AEBA-551CE9BD7399}" dt="2022-05-16T10:29:34.334" v="11"/>
          <ac:spMkLst>
            <pc:docMk/>
            <pc:sldMk cId="3136885808" sldId="256"/>
            <ac:spMk id="3" creationId="{2B15AFEF-5BB5-86BD-9F92-50A7C70C57FC}"/>
          </ac:spMkLst>
        </pc:spChg>
        <pc:picChg chg="add mod">
          <ac:chgData name="RIEDINGER Mathieu" userId="S::mriedinger_sdis73.fr#ext#@sdis74.onmicrosoft.com::8c3c3d0e-ef4f-4b0c-aef5-da85cf2acae1" providerId="AD" clId="Web-{53C42D3F-C5D5-4025-AEBA-551CE9BD7399}" dt="2022-05-16T10:29:15.208" v="8" actId="1076"/>
          <ac:picMkLst>
            <pc:docMk/>
            <pc:sldMk cId="3136885808" sldId="256"/>
            <ac:picMk id="2" creationId="{4B25091B-37DA-DED8-C14E-A94E16DCB773}"/>
          </ac:picMkLst>
        </pc:picChg>
      </pc:sldChg>
      <pc:sldChg chg="addSp modSp">
        <pc:chgData name="RIEDINGER Mathieu" userId="S::mriedinger_sdis73.fr#ext#@sdis74.onmicrosoft.com::8c3c3d0e-ef4f-4b0c-aef5-da85cf2acae1" providerId="AD" clId="Web-{53C42D3F-C5D5-4025-AEBA-551CE9BD7399}" dt="2022-05-16T10:28:54.536" v="5" actId="1076"/>
        <pc:sldMkLst>
          <pc:docMk/>
          <pc:sldMk cId="1136339485" sldId="257"/>
        </pc:sldMkLst>
        <pc:picChg chg="add mod">
          <ac:chgData name="RIEDINGER Mathieu" userId="S::mriedinger_sdis73.fr#ext#@sdis74.onmicrosoft.com::8c3c3d0e-ef4f-4b0c-aef5-da85cf2acae1" providerId="AD" clId="Web-{53C42D3F-C5D5-4025-AEBA-551CE9BD7399}" dt="2022-05-16T10:28:54.536" v="5" actId="1076"/>
          <ac:picMkLst>
            <pc:docMk/>
            <pc:sldMk cId="1136339485" sldId="257"/>
            <ac:picMk id="3" creationId="{4C4E5C16-72E1-1BBE-E0DD-DE552E2B6159}"/>
          </ac:picMkLst>
        </pc:picChg>
      </pc:sldChg>
    </pc:docChg>
  </pc:docChgLst>
  <pc:docChgLst>
    <pc:chgData name="RIEDINGER Mathieu" userId="S::mriedinger_sdis73.fr#ext#@sdis74.onmicrosoft.com::8c3c3d0e-ef4f-4b0c-aef5-da85cf2acae1" providerId="AD" clId="Web-{4B5D5411-9683-4B5D-8B65-7F542FBD5B3C}"/>
    <pc:docChg chg="modSld">
      <pc:chgData name="RIEDINGER Mathieu" userId="S::mriedinger_sdis73.fr#ext#@sdis74.onmicrosoft.com::8c3c3d0e-ef4f-4b0c-aef5-da85cf2acae1" providerId="AD" clId="Web-{4B5D5411-9683-4B5D-8B65-7F542FBD5B3C}" dt="2022-05-16T13:04:48.588" v="9"/>
      <pc:docMkLst>
        <pc:docMk/>
      </pc:docMkLst>
      <pc:sldChg chg="modSp">
        <pc:chgData name="RIEDINGER Mathieu" userId="S::mriedinger_sdis73.fr#ext#@sdis74.onmicrosoft.com::8c3c3d0e-ef4f-4b0c-aef5-da85cf2acae1" providerId="AD" clId="Web-{4B5D5411-9683-4B5D-8B65-7F542FBD5B3C}" dt="2022-05-16T13:04:48.588" v="9"/>
        <pc:sldMkLst>
          <pc:docMk/>
          <pc:sldMk cId="3136885808" sldId="256"/>
        </pc:sldMkLst>
        <pc:graphicFrameChg chg="mod modGraphic">
          <ac:chgData name="RIEDINGER Mathieu" userId="S::mriedinger_sdis73.fr#ext#@sdis74.onmicrosoft.com::8c3c3d0e-ef4f-4b0c-aef5-da85cf2acae1" providerId="AD" clId="Web-{4B5D5411-9683-4B5D-8B65-7F542FBD5B3C}" dt="2022-05-16T13:04:48.588" v="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A948E468-8CD3-4BE6-B90A-010B72684A95}"/>
    <pc:docChg chg="modSld">
      <pc:chgData name="Jessica BERGOUGNOUX" userId="S::jessica.bergougnoux@sdis74.fr::d33e9761-1815-4bfe-b0ef-90ee121072ab" providerId="AD" clId="Web-{A948E468-8CD3-4BE6-B90A-010B72684A95}" dt="2022-03-31T13:28:49.442" v="2" actId="1076"/>
      <pc:docMkLst>
        <pc:docMk/>
      </pc:docMkLst>
      <pc:sldChg chg="modSp">
        <pc:chgData name="Jessica BERGOUGNOUX" userId="S::jessica.bergougnoux@sdis74.fr::d33e9761-1815-4bfe-b0ef-90ee121072ab" providerId="AD" clId="Web-{A948E468-8CD3-4BE6-B90A-010B72684A95}" dt="2022-03-31T13:28:49.442" v="2" actId="1076"/>
        <pc:sldMkLst>
          <pc:docMk/>
          <pc:sldMk cId="3136885808" sldId="256"/>
        </pc:sldMkLst>
        <pc:graphicFrameChg chg="mod modGraphic">
          <ac:chgData name="Jessica BERGOUGNOUX" userId="S::jessica.bergougnoux@sdis74.fr::d33e9761-1815-4bfe-b0ef-90ee121072ab" providerId="AD" clId="Web-{A948E468-8CD3-4BE6-B90A-010B72684A95}" dt="2022-03-31T13:28:49.442" v="2" actId="1076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8132158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r">
              <a:defRPr sz="1200"/>
            </a:lvl1pPr>
          </a:lstStyle>
          <a:p>
            <a:fld id="{79F58C90-F0FF-419C-B398-1D962647B796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8132158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r">
              <a:defRPr sz="1200"/>
            </a:lvl1pPr>
          </a:lstStyle>
          <a:p>
            <a:fld id="{BDD5440B-B103-43A0-AAA4-86F961F4FD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2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32445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r">
              <a:defRPr sz="1700"/>
            </a:lvl1pPr>
          </a:lstStyle>
          <a:p>
            <a:fld id="{C65D6E90-E801-4EF7-8EEF-59D5535F1428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83288" y="1239838"/>
            <a:ext cx="238918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4" tIns="66358" rIns="132714" bIns="6635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35578" y="4777197"/>
            <a:ext cx="11484610" cy="3908613"/>
          </a:xfrm>
          <a:prstGeom prst="rect">
            <a:avLst/>
          </a:prstGeom>
        </p:spPr>
        <p:txBody>
          <a:bodyPr vert="horz" lIns="132714" tIns="66358" rIns="132714" bIns="663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32445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r">
              <a:defRPr sz="1700"/>
            </a:lvl1pPr>
          </a:lstStyle>
          <a:p>
            <a:fld id="{DB4A9696-3961-49EB-AD6E-84E10B619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9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4963" y="849313"/>
            <a:ext cx="1636712" cy="2293937"/>
          </a:xfrm>
          <a:prstGeom prst="rect">
            <a:avLst/>
          </a:prstGeom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562320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00C2AF-FACD-4FCB-A237-F591DEB27132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9696-3961-49EB-AD6E-84E10B6196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66194"/>
            <a:ext cx="3212862" cy="1842652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79906"/>
            <a:ext cx="2834879" cy="1277850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4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1788"/>
            <a:ext cx="815028" cy="44853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1788"/>
            <a:ext cx="2397835" cy="448534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19507"/>
            <a:ext cx="3260110" cy="2201626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41962"/>
            <a:ext cx="3260110" cy="115778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1790"/>
            <a:ext cx="3260110" cy="10230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297453"/>
            <a:ext cx="1599048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33315"/>
            <a:ext cx="1599048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297453"/>
            <a:ext cx="1606923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33315"/>
            <a:ext cx="1606923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2056"/>
            <a:ext cx="1913543" cy="376126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6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2056"/>
            <a:ext cx="1913543" cy="376126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7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1790"/>
            <a:ext cx="3260110" cy="102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08943"/>
            <a:ext cx="3260110" cy="335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05573"/>
            <a:ext cx="1275695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771504"/>
            <a:ext cx="3699890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4" y="1448478"/>
            <a:ext cx="3699889" cy="155503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58218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BINOME EXTRACTION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6601" y="1603981"/>
            <a:ext cx="3667320" cy="36305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EN TRANSIT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Se rend au PRM ou au point de jonction (suivant ordre de départ)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Veille les fréquences (OPT).</a:t>
            </a: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dirty="0"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r>
              <a:rPr lang="fr-FR" sz="700" dirty="0">
                <a:latin typeface="Century Gothic" panose="020B0502020202020204" pitchFamily="34" charset="0"/>
              </a:rPr>
              <a:t>AU PRM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Se présente au CDG GRES qui donne une appellation au binôme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  <a:cs typeface="Calibri"/>
              </a:rPr>
              <a:t>Revêt les  EPB, EPI adaptés, matériels complémentaires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Effectue un contrôle croisé des EPB (Casque, masque, gilet).</a:t>
            </a: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SUR LES LIEUX- </a:t>
            </a:r>
            <a:r>
              <a:rPr lang="fr-FR" sz="700" i="0" u="none" strike="noStrike" cap="none" noProof="0" dirty="0">
                <a:effectLst/>
                <a:latin typeface="Century Gothic" panose="020B0502020202020204" pitchFamily="34" charset="0"/>
              </a:rPr>
              <a:t>POINT DE JONCTION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Prépare un parc matériel (brancards, garrots…)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Se place sous les ordres du CDG GRES </a:t>
            </a:r>
            <a:endParaRPr lang="fr-FR" sz="7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Identifie sur plan le zonage et le corridor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Prend connaissance des mesures de repli, consignes: </a:t>
            </a:r>
            <a:r>
              <a:rPr lang="fr-FR" sz="700" dirty="0" err="1">
                <a:latin typeface="Century Gothic" panose="020B0502020202020204" pitchFamily="34" charset="0"/>
              </a:rPr>
              <a:t>cyalume</a:t>
            </a:r>
            <a:r>
              <a:rPr lang="fr-FR" sz="700" dirty="0">
                <a:latin typeface="Century Gothic" panose="020B0502020202020204" pitchFamily="34" charset="0"/>
              </a:rPr>
              <a:t> rouge: ne pas extraire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Se met en attente dans une zone calme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Se signale auprès du gradé contrôleur (si présent) lors de l’engagement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Suit le corridor balisé par les plots lumineux bleu ou balise le corridor s’il n’ y a pas de binôme avant (BA)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fr-FR" sz="700" dirty="0">
                <a:latin typeface="Century Gothic" panose="020B0502020202020204" pitchFamily="34" charset="0"/>
              </a:rPr>
              <a:t>Au PEV 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Se signale au BA ou aux FSI, extrait </a:t>
            </a:r>
            <a:r>
              <a:rPr lang="fr-FR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victimes prioritaires (c</a:t>
            </a:r>
            <a:r>
              <a:rPr lang="fr-FR" sz="7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yalume</a:t>
            </a:r>
            <a:r>
              <a:rPr lang="fr-FR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bleu) </a:t>
            </a:r>
            <a:r>
              <a:rPr lang="fr-FR" sz="700" dirty="0">
                <a:latin typeface="Century Gothic" panose="020B0502020202020204" pitchFamily="34" charset="0"/>
              </a:rPr>
              <a:t>ou attend la consigne du chef du BA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Fait un bilan lésionnel pour s'assurer de l'absence d'hémorragies cachées tout en vérifiant l’absence d’arme </a:t>
            </a:r>
            <a:r>
              <a:rPr lang="fr-FR" sz="700" strike="noStrike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Élément suspect = danger</a:t>
            </a:r>
            <a:r>
              <a:rPr lang="fr-FR" sz="7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 -</a:t>
            </a:r>
            <a:r>
              <a:rPr lang="fr-FR" sz="700" spc="-1" dirty="0">
                <a:latin typeface="Century Gothic" panose="020B0502020202020204" pitchFamily="34" charset="0"/>
              </a:rPr>
              <a:t> </a:t>
            </a:r>
            <a:r>
              <a:rPr lang="fr-FR" sz="700" strike="noStrike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NE PAS TOUCHER!</a:t>
            </a:r>
            <a:endParaRPr lang="fr-FR" sz="700" spc="-1" dirty="0">
              <a:latin typeface="Century Gothic" panose="020B0502020202020204" pitchFamily="34" charset="0"/>
            </a:endParaRPr>
          </a:p>
          <a:p>
            <a:pPr algn="just" defTabSz="518373">
              <a:buClr>
                <a:srgbClr val="000000"/>
              </a:buClr>
            </a:pPr>
            <a:r>
              <a:rPr lang="fr-FR" sz="700" strike="noStrike" spc="-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FR" sz="700" strike="noStrike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Évacuation des binômes engagés+ information FSI / CDG GRES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Conditionne la victime dans le brancard; l’extrait via le corridor balisé jusqu’au PRV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latin typeface="Century Gothic" panose="020B0502020202020204" pitchFamily="34" charset="0"/>
              </a:rPr>
              <a:t>Fait remonter l’état de fatigue ou de stress de l’équipe.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50730B-DCA4-40D9-AC81-6C32F0B92200}"/>
              </a:ext>
            </a:extLst>
          </p:cNvPr>
          <p:cNvSpPr/>
          <p:nvPr/>
        </p:nvSpPr>
        <p:spPr>
          <a:xfrm>
            <a:off x="38521" y="891215"/>
            <a:ext cx="3686636" cy="49748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085" indent="-17145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550880" algn="l"/>
              </a:tabLst>
            </a:pPr>
            <a:r>
              <a:rPr lang="fr-FR" sz="700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Progresse uniquement dans le corridor d’extraction</a:t>
            </a:r>
          </a:p>
          <a:p>
            <a:pPr marL="172085" indent="-17145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550880" algn="l"/>
              </a:tabLst>
            </a:pPr>
            <a:r>
              <a:rPr lang="fr-FR" sz="700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Suit le balisage lumineux ou le met en place</a:t>
            </a:r>
          </a:p>
          <a:p>
            <a:pPr marL="172085" indent="-171450"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550880" algn="l"/>
              </a:tabLst>
            </a:pPr>
            <a:r>
              <a:rPr lang="fr-FR" sz="70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Réalise les gestes salvateurs</a:t>
            </a:r>
          </a:p>
          <a:p>
            <a:pPr marL="172085" indent="-171450"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550880" algn="l"/>
              </a:tabLst>
            </a:pPr>
            <a:r>
              <a:rPr lang="fr-FR" sz="70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Extrait rapidement les victimes invalides du PEV au PRV</a:t>
            </a:r>
          </a:p>
          <a:p>
            <a:pPr marL="635">
              <a:lnSpc>
                <a:spcPct val="100000"/>
              </a:lnSpc>
              <a:buClr>
                <a:srgbClr val="000000"/>
              </a:buClr>
              <a:tabLst>
                <a:tab pos="1550880" algn="l"/>
              </a:tabLst>
            </a:pPr>
            <a:endParaRPr lang="fr-FR" sz="700" strike="noStrike" spc="-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4" y="803109"/>
            <a:ext cx="3673947" cy="65250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>
              <a:buFont typeface="Wingdings,Sans-Serif"/>
              <a:buChar char="§"/>
            </a:pPr>
            <a:endParaRPr lang="fr-FR" sz="7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671505"/>
            <a:ext cx="3699890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4" y="1543625"/>
            <a:ext cx="3699889" cy="15550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BINÔME EXTRACTION</a:t>
            </a:r>
            <a:r>
              <a:rPr lang="fr-FR" sz="1000" b="1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  <a:cs typeface="Khmer UI"/>
              </a:rPr>
              <a:t>– </a:t>
            </a:r>
            <a:r>
              <a:rPr lang="fr-FR" sz="600" b="1" dirty="0">
                <a:latin typeface="Century Gothic" panose="020B0502020202020204" pitchFamily="34" charset="0"/>
                <a:cs typeface="Khmer UI"/>
              </a:rPr>
              <a:t>MENACE NON CONVENTIONNELLE</a:t>
            </a:r>
            <a:endParaRPr lang="fr-FR" sz="6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9980" y="1698383"/>
            <a:ext cx="3667320" cy="35014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450" indent="-171450">
              <a:buFontTx/>
              <a:buChar char="-"/>
            </a:pPr>
            <a:endParaRPr lang="fr-FR" sz="7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198960" y="857520"/>
            <a:ext cx="542880" cy="73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 rot="5400000">
            <a:off x="3340800" y="1352880"/>
            <a:ext cx="125640" cy="74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46800" y="682200"/>
            <a:ext cx="3686040" cy="131400"/>
          </a:xfrm>
          <a:prstGeom prst="rect">
            <a:avLst/>
          </a:prstGeom>
          <a:solidFill>
            <a:srgbClr val="002060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FFFFFF"/>
                </a:solidFill>
                <a:latin typeface="Century Gothic" panose="020B0502020202020204" pitchFamily="34" charset="0"/>
              </a:rPr>
              <a:t>PRIORISATION DES VICTIMES :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3426480" y="24840"/>
            <a:ext cx="316080" cy="296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6"/>
          <p:cNvSpPr/>
          <p:nvPr/>
        </p:nvSpPr>
        <p:spPr>
          <a:xfrm>
            <a:off x="1355139" y="39960"/>
            <a:ext cx="1244421" cy="183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FFFFFF"/>
                </a:solidFill>
                <a:latin typeface="Century Gothic" panose="020B0502020202020204" pitchFamily="34" charset="0"/>
              </a:rPr>
              <a:t>FICHE D’AIDE À LA DÉCISION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19" name="CustomShape 7"/>
          <p:cNvSpPr/>
          <p:nvPr/>
        </p:nvSpPr>
        <p:spPr>
          <a:xfrm>
            <a:off x="2607480" y="24840"/>
            <a:ext cx="516960" cy="29628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8"/>
          <p:cNvSpPr/>
          <p:nvPr/>
        </p:nvSpPr>
        <p:spPr>
          <a:xfrm>
            <a:off x="2830320" y="25200"/>
            <a:ext cx="510840" cy="29484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0"/>
          <p:cNvSpPr/>
          <p:nvPr/>
        </p:nvSpPr>
        <p:spPr>
          <a:xfrm>
            <a:off x="3048120" y="25200"/>
            <a:ext cx="513720" cy="29484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1"/>
          <p:cNvSpPr/>
          <p:nvPr/>
        </p:nvSpPr>
        <p:spPr>
          <a:xfrm>
            <a:off x="3265560" y="25200"/>
            <a:ext cx="510840" cy="29484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2"/>
          <p:cNvSpPr/>
          <p:nvPr/>
        </p:nvSpPr>
        <p:spPr>
          <a:xfrm>
            <a:off x="3733200" y="0"/>
            <a:ext cx="46080" cy="62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4"/>
          <p:cNvSpPr/>
          <p:nvPr/>
        </p:nvSpPr>
        <p:spPr>
          <a:xfrm>
            <a:off x="53280" y="856080"/>
            <a:ext cx="3686040" cy="298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7928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Bravo Alpha débute les actions de priorisation des victimes par tranche de 10. 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179280" indent="-178920">
              <a:lnSpc>
                <a:spcPct val="100000"/>
              </a:lnSpc>
              <a:buClr>
                <a:srgbClr val="F24040"/>
              </a:buClr>
              <a:buFont typeface="Wingdings" charset="2"/>
              <a:buChar char=""/>
            </a:pPr>
            <a:r>
              <a:rPr lang="fr-FR" sz="600" b="1" strike="noStrike" spc="-1" dirty="0">
                <a:solidFill>
                  <a:srgbClr val="F24040"/>
                </a:solidFill>
                <a:latin typeface="Century Gothic" panose="020B0502020202020204" pitchFamily="34" charset="0"/>
              </a:rPr>
              <a:t>Extractions FSI / SP en catégorie 1 = prioritaires sur les autres.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28" name="CustomShape 15"/>
          <p:cNvSpPr/>
          <p:nvPr/>
        </p:nvSpPr>
        <p:spPr>
          <a:xfrm>
            <a:off x="1002960" y="1213920"/>
            <a:ext cx="815400" cy="131400"/>
          </a:xfrm>
          <a:prstGeom prst="rect">
            <a:avLst/>
          </a:prstGeom>
          <a:solidFill>
            <a:srgbClr val="FF9933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600" spc="-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PRIORITE</a:t>
            </a:r>
            <a:r>
              <a:rPr lang="fr-FR" sz="6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 </a:t>
            </a:r>
            <a:r>
              <a:rPr lang="fr-FR" sz="600" b="0" strike="noStrike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29" name="CustomShape 16"/>
          <p:cNvSpPr/>
          <p:nvPr/>
        </p:nvSpPr>
        <p:spPr>
          <a:xfrm>
            <a:off x="1961280" y="1213920"/>
            <a:ext cx="815400" cy="131400"/>
          </a:xfrm>
          <a:prstGeom prst="rect">
            <a:avLst/>
          </a:prstGeom>
          <a:solidFill>
            <a:srgbClr val="FFFF00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600" spc="-1" dirty="0">
                <a:latin typeface="Century Gothic" panose="020B0502020202020204" pitchFamily="34" charset="0"/>
                <a:cs typeface="Arial"/>
              </a:rPr>
              <a:t>PRIORITE</a:t>
            </a:r>
            <a:r>
              <a:rPr lang="fr-FR" sz="600" spc="-1" dirty="0">
                <a:latin typeface="Century Gothic" panose="020B0502020202020204" pitchFamily="34" charset="0"/>
              </a:rPr>
              <a:t> </a:t>
            </a:r>
            <a:r>
              <a:rPr lang="fr-FR" sz="600" b="0" strike="noStrike" spc="-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0" name="CustomShape 17"/>
          <p:cNvSpPr/>
          <p:nvPr/>
        </p:nvSpPr>
        <p:spPr>
          <a:xfrm>
            <a:off x="2890800" y="1213920"/>
            <a:ext cx="815400" cy="131400"/>
          </a:xfrm>
          <a:prstGeom prst="rect">
            <a:avLst/>
          </a:prstGeom>
          <a:solidFill>
            <a:schemeClr val="tx1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600" spc="-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PRIORITE</a:t>
            </a:r>
            <a:r>
              <a:rPr lang="fr-FR" sz="6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 </a:t>
            </a:r>
            <a:r>
              <a:rPr lang="fr-FR" sz="600" b="0" strike="noStrike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4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31" name="CustomShape 18"/>
          <p:cNvSpPr/>
          <p:nvPr/>
        </p:nvSpPr>
        <p:spPr>
          <a:xfrm>
            <a:off x="989280" y="1405080"/>
            <a:ext cx="815400" cy="131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RESPIRE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2" name="CustomShape 19"/>
          <p:cNvSpPr/>
          <p:nvPr/>
        </p:nvSpPr>
        <p:spPr>
          <a:xfrm>
            <a:off x="69965" y="1387977"/>
            <a:ext cx="815400" cy="131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RESPIRE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3" name="CustomShape 20"/>
          <p:cNvSpPr/>
          <p:nvPr/>
        </p:nvSpPr>
        <p:spPr>
          <a:xfrm>
            <a:off x="1961280" y="1405080"/>
            <a:ext cx="815400" cy="131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RESPIRE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4" name="CustomShape 21"/>
          <p:cNvSpPr/>
          <p:nvPr/>
        </p:nvSpPr>
        <p:spPr>
          <a:xfrm>
            <a:off x="2877840" y="1405440"/>
            <a:ext cx="815400" cy="298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NE RESPIRE PAS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5" name="CustomShape 22"/>
          <p:cNvSpPr/>
          <p:nvPr/>
        </p:nvSpPr>
        <p:spPr>
          <a:xfrm>
            <a:off x="60436" y="1589440"/>
            <a:ext cx="815400" cy="2523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SAIGNEMENT ABONDANT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6" name="CustomShape 23"/>
          <p:cNvSpPr/>
          <p:nvPr/>
        </p:nvSpPr>
        <p:spPr>
          <a:xfrm>
            <a:off x="1948996" y="1616483"/>
            <a:ext cx="815400" cy="2523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PAS OU PEU DE SAIGNEMENT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7" name="CustomShape 24"/>
          <p:cNvSpPr/>
          <p:nvPr/>
        </p:nvSpPr>
        <p:spPr>
          <a:xfrm>
            <a:off x="1948996" y="1937805"/>
            <a:ext cx="815400" cy="2523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AVEC OU SANS </a:t>
            </a:r>
            <a:r>
              <a:rPr lang="fr-FR" sz="600" spc="-1">
                <a:solidFill>
                  <a:srgbClr val="000000"/>
                </a:solidFill>
                <a:latin typeface="Century Gothic" panose="020B0502020202020204" pitchFamily="34" charset="0"/>
              </a:rPr>
              <a:t>IMPOTENCE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38" name="CustomShape 25"/>
          <p:cNvSpPr/>
          <p:nvPr/>
        </p:nvSpPr>
        <p:spPr>
          <a:xfrm>
            <a:off x="1002563" y="1601757"/>
            <a:ext cx="815400" cy="2523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SAIGNEMENT ABONDANT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39" name="CustomShape 26"/>
          <p:cNvSpPr/>
          <p:nvPr/>
        </p:nvSpPr>
        <p:spPr>
          <a:xfrm>
            <a:off x="60436" y="1870480"/>
            <a:ext cx="815400" cy="252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FFFFFF"/>
                </a:solidFill>
                <a:latin typeface="Century Gothic" panose="020B0502020202020204" pitchFamily="34" charset="0"/>
              </a:rPr>
              <a:t>NON stoppé à l’instant T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40" name="CustomShape 27"/>
          <p:cNvSpPr/>
          <p:nvPr/>
        </p:nvSpPr>
        <p:spPr>
          <a:xfrm>
            <a:off x="1002563" y="1894797"/>
            <a:ext cx="815400" cy="252360"/>
          </a:xfrm>
          <a:prstGeom prst="rect">
            <a:avLst/>
          </a:prstGeom>
          <a:solidFill>
            <a:srgbClr val="FF9933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DEJA stoppé à l’instant T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41" name="CustomShape 28"/>
          <p:cNvSpPr/>
          <p:nvPr/>
        </p:nvSpPr>
        <p:spPr>
          <a:xfrm>
            <a:off x="60436" y="2455566"/>
            <a:ext cx="839520" cy="145154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A8A8A8"/>
              </a:gs>
            </a:gsLst>
            <a:lin ang="1620000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1" u="sng" strike="noStrike" spc="-1" dirty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alibri"/>
              </a:rPr>
              <a:t>Gestuelle :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Compression manuelle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-Garrot</a:t>
            </a:r>
            <a:r>
              <a:rPr lang="fr-FR" sz="600" b="1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    </a:t>
            </a: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 tourniquet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</a:t>
            </a:r>
            <a:r>
              <a:rPr lang="fr-FR" sz="600" b="0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Pansement compressif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8895" indent="-4889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600" b="0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Pansement hémostatique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8895" indent="-4889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600" b="0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Position victimes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8895" indent="-4889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600" b="0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Pansement 3 côtés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8895" indent="-48895">
              <a:buClr>
                <a:srgbClr val="000000"/>
              </a:buClr>
              <a:buFont typeface="StarSymbol"/>
              <a:buChar char="-"/>
            </a:pPr>
            <a:r>
              <a:rPr lang="fr-FR" sz="600" b="1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Couverture de survie</a:t>
            </a: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PLS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42" name="CustomShape 29"/>
          <p:cNvSpPr/>
          <p:nvPr/>
        </p:nvSpPr>
        <p:spPr>
          <a:xfrm>
            <a:off x="1003860" y="2456355"/>
            <a:ext cx="803520" cy="964834"/>
          </a:xfrm>
          <a:prstGeom prst="rect">
            <a:avLst/>
          </a:prstGeom>
          <a:gradFill rotWithShape="0">
            <a:gsLst>
              <a:gs pos="0">
                <a:srgbClr val="AAA9A6"/>
              </a:gs>
              <a:gs pos="100000">
                <a:srgbClr val="ED7D31"/>
              </a:gs>
            </a:gsLst>
            <a:lin ang="540000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1" u="sng" strike="noStrike" spc="-1" dirty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alibri"/>
              </a:rPr>
              <a:t>Gestuelle :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Aucun geste sauf si reprise de saignement actif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r>
              <a:rPr lang="fr-FR" sz="600" b="1" spc="-1" dirty="0">
                <a:latin typeface="Century Gothic" panose="020B0502020202020204" pitchFamily="34" charset="0"/>
                <a:ea typeface="+mn-lt"/>
                <a:cs typeface="+mn-lt"/>
              </a:rPr>
              <a:t>-Couverture de survie</a:t>
            </a:r>
            <a:endParaRPr lang="fr-FR" sz="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PLS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43" name="CustomShape 30"/>
          <p:cNvSpPr/>
          <p:nvPr/>
        </p:nvSpPr>
        <p:spPr>
          <a:xfrm>
            <a:off x="1948996" y="2448206"/>
            <a:ext cx="844043" cy="107747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A8A8A8"/>
              </a:gs>
            </a:gsLst>
            <a:lin ang="1620000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45720" tIns="45000" rIns="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1" u="sng" strike="noStrike" spc="-1" dirty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alibri"/>
              </a:rPr>
              <a:t>Gestuelle :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3815" indent="-43815">
              <a:lnSpc>
                <a:spcPct val="100000"/>
              </a:lnSpc>
              <a:tabLst>
                <a:tab pos="0" algn="l"/>
              </a:tabLst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Aucun geste salvateur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marL="43815" indent="-438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Position d’attente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tabLst>
                <a:tab pos="0" algn="l"/>
              </a:tabLst>
            </a:pPr>
            <a:endParaRPr lang="fr-FR" sz="600" b="1" spc="-1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>
              <a:tabLst>
                <a:tab pos="0" algn="l"/>
              </a:tabLst>
            </a:pPr>
            <a:r>
              <a:rPr lang="fr-FR" sz="600" b="1" spc="-1" dirty="0">
                <a:latin typeface="Century Gothic" panose="020B0502020202020204" pitchFamily="34" charset="0"/>
                <a:ea typeface="+mn-lt"/>
                <a:cs typeface="+mn-lt"/>
              </a:rPr>
              <a:t>-Couverture de survie</a:t>
            </a:r>
            <a:endParaRPr lang="fr-FR" sz="600" dirty="0">
              <a:latin typeface="Century Gothic" panose="020B0502020202020204" pitchFamily="34" charset="0"/>
            </a:endParaRPr>
          </a:p>
          <a:p>
            <a:pPr>
              <a:tabLst>
                <a:tab pos="0" algn="l"/>
              </a:tabLst>
            </a:pPr>
            <a:endParaRPr lang="fr-FR" sz="600" b="1" spc="-1"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Arial"/>
            </a:endParaRPr>
          </a:p>
          <a:p>
            <a:pPr marL="43815" indent="-438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Prise en charge secondaire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600" b="1" i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PLS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44" name="CustomShape 31"/>
          <p:cNvSpPr/>
          <p:nvPr/>
        </p:nvSpPr>
        <p:spPr>
          <a:xfrm>
            <a:off x="2890800" y="2443920"/>
            <a:ext cx="803520" cy="1074824"/>
          </a:xfrm>
          <a:prstGeom prst="rect">
            <a:avLst/>
          </a:prstGeom>
          <a:gradFill rotWithShape="0">
            <a:gsLst>
              <a:gs pos="0">
                <a:srgbClr val="A8A8A8"/>
              </a:gs>
              <a:gs pos="100000">
                <a:srgbClr val="C9C9C9"/>
              </a:gs>
            </a:gsLst>
            <a:lin ang="1620000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1" u="sng" strike="noStrike" spc="-1" dirty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alibri"/>
              </a:rPr>
              <a:t>Gestuelle :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Aucun geste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de réanimation immédiate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6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- PLS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47" name="CustomShape 34"/>
          <p:cNvSpPr/>
          <p:nvPr/>
        </p:nvSpPr>
        <p:spPr>
          <a:xfrm rot="10800000">
            <a:off x="902273" y="4073855"/>
            <a:ext cx="709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5"/>
          <p:cNvSpPr/>
          <p:nvPr/>
        </p:nvSpPr>
        <p:spPr>
          <a:xfrm>
            <a:off x="923037" y="4202279"/>
            <a:ext cx="709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36"/>
          <p:cNvSpPr/>
          <p:nvPr/>
        </p:nvSpPr>
        <p:spPr>
          <a:xfrm>
            <a:off x="65160" y="4360617"/>
            <a:ext cx="810676" cy="2674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1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Si victime critique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50" name="CustomShape 37"/>
          <p:cNvSpPr/>
          <p:nvPr/>
        </p:nvSpPr>
        <p:spPr>
          <a:xfrm>
            <a:off x="46440" y="4749214"/>
            <a:ext cx="815400" cy="3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CYALUME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Sortie prioritaire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52" name="CustomShape 39"/>
          <p:cNvSpPr/>
          <p:nvPr/>
        </p:nvSpPr>
        <p:spPr>
          <a:xfrm>
            <a:off x="2877840" y="4749214"/>
            <a:ext cx="815400" cy="30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FFFFFF"/>
                </a:solidFill>
                <a:latin typeface="Century Gothic" panose="020B0502020202020204" pitchFamily="34" charset="0"/>
              </a:rPr>
              <a:t>Sortie</a:t>
            </a:r>
            <a:endParaRPr lang="fr-FR" sz="600" b="0" strike="noStrike" spc="-1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FFFFFF"/>
                </a:solidFill>
                <a:latin typeface="Century Gothic" panose="020B0502020202020204" pitchFamily="34" charset="0"/>
              </a:rPr>
              <a:t> FINALE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53" name="CustomShape 40"/>
          <p:cNvSpPr/>
          <p:nvPr/>
        </p:nvSpPr>
        <p:spPr>
          <a:xfrm>
            <a:off x="1942560" y="4749214"/>
            <a:ext cx="815400" cy="3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TROISIEME </a:t>
            </a:r>
            <a:endParaRPr lang="fr-FR" sz="600" b="0" strike="noStrike" spc="-1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Sortie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54" name="CustomShape 41"/>
          <p:cNvSpPr/>
          <p:nvPr/>
        </p:nvSpPr>
        <p:spPr>
          <a:xfrm>
            <a:off x="979200" y="4749214"/>
            <a:ext cx="815400" cy="3096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DEUXIEME </a:t>
            </a:r>
            <a:endParaRPr lang="fr-FR" sz="600" b="0" strike="noStrike" spc="-1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Sortie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55" name="CustomShape 42"/>
          <p:cNvSpPr/>
          <p:nvPr/>
        </p:nvSpPr>
        <p:spPr>
          <a:xfrm rot="5400000">
            <a:off x="161904" y="4619339"/>
            <a:ext cx="709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43"/>
          <p:cNvSpPr/>
          <p:nvPr/>
        </p:nvSpPr>
        <p:spPr>
          <a:xfrm rot="5400000">
            <a:off x="761024" y="4619339"/>
            <a:ext cx="709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49"/>
          <p:cNvSpPr/>
          <p:nvPr/>
        </p:nvSpPr>
        <p:spPr>
          <a:xfrm>
            <a:off x="1010305" y="4367782"/>
            <a:ext cx="1768996" cy="2350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>
                <a:solidFill>
                  <a:srgbClr val="000000"/>
                </a:solidFill>
                <a:latin typeface="Century Gothic" panose="020B0502020202020204" pitchFamily="34" charset="0"/>
              </a:rPr>
              <a:t>Le binôme veille à la réévaluation de la catégorisation régulièrement.</a:t>
            </a:r>
            <a:endParaRPr lang="fr-FR" sz="600" b="0" strike="noStrike" spc="-1">
              <a:latin typeface="Century Gothic" panose="020B0502020202020204" pitchFamily="34" charset="0"/>
            </a:endParaRPr>
          </a:p>
        </p:txBody>
      </p:sp>
      <p:sp>
        <p:nvSpPr>
          <p:cNvPr id="163" name="CustomShape 50"/>
          <p:cNvSpPr/>
          <p:nvPr/>
        </p:nvSpPr>
        <p:spPr>
          <a:xfrm>
            <a:off x="1967220" y="4018645"/>
            <a:ext cx="803520" cy="3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Les victimes valides évacuent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164" name="CustomShape 51"/>
          <p:cNvSpPr/>
          <p:nvPr/>
        </p:nvSpPr>
        <p:spPr>
          <a:xfrm>
            <a:off x="57196" y="2157400"/>
            <a:ext cx="815400" cy="25236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00" b="0" strike="noStrike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PLAIE THORACIQUE AVEC SIGNE DE PNEUMOTHORAX</a:t>
            </a:r>
            <a:endParaRPr lang="fr-FR" sz="5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54" name="CustomShape 1">
            <a:extLst>
              <a:ext uri="{FF2B5EF4-FFF2-40B4-BE49-F238E27FC236}">
                <a16:creationId xmlns:a16="http://schemas.microsoft.com/office/drawing/2014/main" id="{ED440FBF-224B-4BA3-AECC-6BF235069DC4}"/>
              </a:ext>
            </a:extLst>
          </p:cNvPr>
          <p:cNvSpPr/>
          <p:nvPr/>
        </p:nvSpPr>
        <p:spPr>
          <a:xfrm>
            <a:off x="-720" y="322283"/>
            <a:ext cx="3036712" cy="28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BINÔME </a:t>
            </a:r>
            <a:r>
              <a:rPr lang="fr-FR" sz="1000" b="1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EXTRACTION</a:t>
            </a:r>
            <a:endParaRPr lang="fr-FR" sz="1000" b="1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57" name="CustomShape 6">
            <a:extLst>
              <a:ext uri="{FF2B5EF4-FFF2-40B4-BE49-F238E27FC236}">
                <a16:creationId xmlns:a16="http://schemas.microsoft.com/office/drawing/2014/main" id="{BEA7FD02-3B00-42D9-8799-58B5075EFE94}"/>
              </a:ext>
            </a:extLst>
          </p:cNvPr>
          <p:cNvSpPr/>
          <p:nvPr/>
        </p:nvSpPr>
        <p:spPr>
          <a:xfrm>
            <a:off x="2160" y="24840"/>
            <a:ext cx="2891520" cy="296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fr-FR" sz="1000" strike="noStrike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FICHE D’AIDE À LA DÉCISION</a:t>
            </a:r>
            <a:endParaRPr lang="fr-FR" sz="1000" strike="noStrike" spc="-1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58" name="CustomShape 37">
            <a:extLst>
              <a:ext uri="{FF2B5EF4-FFF2-40B4-BE49-F238E27FC236}">
                <a16:creationId xmlns:a16="http://schemas.microsoft.com/office/drawing/2014/main" id="{E5837C4B-6931-4A2C-A793-33033D6464D1}"/>
              </a:ext>
            </a:extLst>
          </p:cNvPr>
          <p:cNvSpPr/>
          <p:nvPr/>
        </p:nvSpPr>
        <p:spPr>
          <a:xfrm>
            <a:off x="1040220" y="4003919"/>
            <a:ext cx="815400" cy="3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r>
              <a:rPr lang="fr-FR" sz="600" b="0" strike="noStrike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Si saignement reprend</a:t>
            </a:r>
            <a:r>
              <a:rPr lang="fr-FR" sz="6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fr-FR" sz="6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 PR. 1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59" name="CustomShape 37">
            <a:extLst>
              <a:ext uri="{FF2B5EF4-FFF2-40B4-BE49-F238E27FC236}">
                <a16:creationId xmlns:a16="http://schemas.microsoft.com/office/drawing/2014/main" id="{07BB2C80-A77B-4A46-AA23-80D1F88BA37F}"/>
              </a:ext>
            </a:extLst>
          </p:cNvPr>
          <p:cNvSpPr/>
          <p:nvPr/>
        </p:nvSpPr>
        <p:spPr>
          <a:xfrm>
            <a:off x="63141" y="3986745"/>
            <a:ext cx="815400" cy="3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/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Si saignement stoppé </a:t>
            </a: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600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PR. 2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60" name="CustomShape 37">
            <a:extLst>
              <a:ext uri="{FF2B5EF4-FFF2-40B4-BE49-F238E27FC236}">
                <a16:creationId xmlns:a16="http://schemas.microsoft.com/office/drawing/2014/main" id="{E5810C4D-E12F-4D4B-B932-3668F6B7DE75}"/>
              </a:ext>
            </a:extLst>
          </p:cNvPr>
          <p:cNvSpPr/>
          <p:nvPr/>
        </p:nvSpPr>
        <p:spPr>
          <a:xfrm>
            <a:off x="53280" y="1217541"/>
            <a:ext cx="815400" cy="1397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" b="0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PRIORITE 1</a:t>
            </a:r>
            <a:endParaRPr lang="fr-FR" sz="6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61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CFE42F94-DE3B-4AC6-8068-6CA8D0F4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27" y="50209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BINOME EXTRACTION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981191-191D-4F8A-B060-FA00407D74E2}"/>
              </a:ext>
            </a:extLst>
          </p:cNvPr>
          <p:cNvSpPr/>
          <p:nvPr/>
        </p:nvSpPr>
        <p:spPr>
          <a:xfrm>
            <a:off x="5833" y="753169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COMPOSITION DU GRES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C9181-F356-4453-A0F8-A43B59A29C0F}"/>
              </a:ext>
            </a:extLst>
          </p:cNvPr>
          <p:cNvSpPr/>
          <p:nvPr/>
        </p:nvSpPr>
        <p:spPr>
          <a:xfrm>
            <a:off x="26362" y="998047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604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F0AF2D-C450-4B1A-8E63-8489368F6757}"/>
              </a:ext>
            </a:extLst>
          </p:cNvPr>
          <p:cNvSpPr/>
          <p:nvPr/>
        </p:nvSpPr>
        <p:spPr>
          <a:xfrm>
            <a:off x="0" y="315046"/>
            <a:ext cx="3733242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000" b="1" dirty="0">
                <a:solidFill>
                  <a:prstClr val="black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 BINOME EXTRACTION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6489" y="27323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3" y="688580"/>
            <a:ext cx="3698016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SNI CONVENTIONNEL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1" y="24942"/>
            <a:ext cx="2891714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3" y="62099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FICHE MEMO</a:t>
            </a:r>
          </a:p>
        </p:txBody>
      </p:sp>
      <p:sp>
        <p:nvSpPr>
          <p:cNvPr id="39" name="Parallélogramme 38"/>
          <p:cNvSpPr/>
          <p:nvPr/>
        </p:nvSpPr>
        <p:spPr>
          <a:xfrm>
            <a:off x="2627725" y="24149"/>
            <a:ext cx="517490" cy="296606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78570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117544" y="27233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7501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36924-8F87-427E-8557-069A940C3FF4}"/>
              </a:ext>
            </a:extLst>
          </p:cNvPr>
          <p:cNvSpPr/>
          <p:nvPr/>
        </p:nvSpPr>
        <p:spPr>
          <a:xfrm>
            <a:off x="52120" y="2930863"/>
            <a:ext cx="3698016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SNI NRBC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498A5A-7FB8-4DF6-B59F-36DCEB38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878699"/>
            <a:ext cx="3689569" cy="1998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AFA6EA-B491-4484-8437-D239D00A3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3096618"/>
            <a:ext cx="3689569" cy="2139316"/>
          </a:xfrm>
          <a:prstGeom prst="rect">
            <a:avLst/>
          </a:prstGeom>
        </p:spPr>
      </p:pic>
      <p:pic>
        <p:nvPicPr>
          <p:cNvPr id="17" name="images1">
            <a:extLst>
              <a:ext uri="{FF2B5EF4-FFF2-40B4-BE49-F238E27FC236}">
                <a16:creationId xmlns:a16="http://schemas.microsoft.com/office/drawing/2014/main" id="{D1A77F8D-22EC-4538-AE96-5AEB17D018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76679" y="15297"/>
            <a:ext cx="679861" cy="6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e998-90b4-41a8-9c6e-8938d42365bd">
      <Terms xmlns="http://schemas.microsoft.com/office/infopath/2007/PartnerControls"/>
    </lcf76f155ced4ddcb4097134ff3c332f>
    <TaxCatchAll xmlns="4b0d3a16-aa9d-43ff-87c3-b5348175e8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77E06FD006A4F8DB90ADA042D9C0B" ma:contentTypeVersion="14" ma:contentTypeDescription="Crée un document." ma:contentTypeScope="" ma:versionID="ccec6593e09f85f6b265efd5d814a6a1">
  <xsd:schema xmlns:xsd="http://www.w3.org/2001/XMLSchema" xmlns:xs="http://www.w3.org/2001/XMLSchema" xmlns:p="http://schemas.microsoft.com/office/2006/metadata/properties" xmlns:ns2="ab5be998-90b4-41a8-9c6e-8938d42365bd" xmlns:ns3="4b0d3a16-aa9d-43ff-87c3-b5348175e83e" targetNamespace="http://schemas.microsoft.com/office/2006/metadata/properties" ma:root="true" ma:fieldsID="571a95739021860a22bcaf43d263d208" ns2:_="" ns3:_="">
    <xsd:import namespace="ab5be998-90b4-41a8-9c6e-8938d42365bd"/>
    <xsd:import namespace="4b0d3a16-aa9d-43ff-87c3-b5348175e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e998-90b4-41a8-9c6e-8938d4236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eb6c0ce-7a64-48f1-a39c-10d2968d76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d3a16-aa9d-43ff-87c3-b5348175e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7ceeb4c-d555-4ee2-85e2-8d0243a64e1e}" ma:internalName="TaxCatchAll" ma:showField="CatchAllData" ma:web="4b0d3a16-aa9d-43ff-87c3-b5348175e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0B1EA-21BE-4E73-8F84-C18F91A18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843C7-0E57-4592-BA4B-2D0CAC99D9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2F8215-B062-435E-950E-086F61311B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510</Words>
  <Application>Microsoft Office PowerPoint</Application>
  <PresentationFormat>Personnalisé</PresentationFormat>
  <Paragraphs>106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StarSymbol</vt:lpstr>
      <vt:lpstr>Times New Roman</vt:lpstr>
      <vt:lpstr>Wingdings</vt:lpstr>
      <vt:lpstr>Wingdings,Sans-Serif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CHAMBAS Marion</dc:creator>
  <cp:lastModifiedBy>Jessica BERGOUGNOUX</cp:lastModifiedBy>
  <cp:revision>390</cp:revision>
  <cp:lastPrinted>2019-09-12T09:35:22Z</cp:lastPrinted>
  <dcterms:created xsi:type="dcterms:W3CDTF">2019-05-22T09:14:18Z</dcterms:created>
  <dcterms:modified xsi:type="dcterms:W3CDTF">2022-06-14T16:16:45Z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0x01010061977E06FD006A4F8DB90ADA042D9C0B</vt:lpwstr>
  </property>
</Properties>
</file>