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39" r:id="rId2"/>
    <p:sldMasterId id="2147483855" r:id="rId3"/>
  </p:sldMasterIdLst>
  <p:sldIdLst>
    <p:sldId id="290" r:id="rId4"/>
    <p:sldId id="266" r:id="rId5"/>
    <p:sldId id="274" r:id="rId6"/>
    <p:sldId id="288" r:id="rId7"/>
    <p:sldId id="316" r:id="rId8"/>
    <p:sldId id="275" r:id="rId9"/>
    <p:sldId id="273" r:id="rId10"/>
    <p:sldId id="285" r:id="rId11"/>
    <p:sldId id="276" r:id="rId12"/>
    <p:sldId id="284" r:id="rId13"/>
    <p:sldId id="277" r:id="rId14"/>
    <p:sldId id="282" r:id="rId15"/>
    <p:sldId id="278" r:id="rId16"/>
    <p:sldId id="279" r:id="rId17"/>
    <p:sldId id="280" r:id="rId18"/>
    <p:sldId id="283" r:id="rId19"/>
    <p:sldId id="291" r:id="rId20"/>
    <p:sldId id="259" r:id="rId21"/>
    <p:sldId id="317" r:id="rId22"/>
    <p:sldId id="293" r:id="rId23"/>
    <p:sldId id="294" r:id="rId24"/>
    <p:sldId id="314" r:id="rId25"/>
    <p:sldId id="315" r:id="rId26"/>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Century Gothic"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entury Gothic"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entury Gothic"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entury Gothic"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entury Gothic" charset="0"/>
        <a:ea typeface="ヒラギノ角ゴ Pro W3" charset="0"/>
        <a:cs typeface="ヒラギノ角ゴ Pro W3" charset="0"/>
      </a:defRPr>
    </a:lvl5pPr>
    <a:lvl6pPr marL="2286000" algn="l" defTabSz="457200" rtl="0" eaLnBrk="1" latinLnBrk="0" hangingPunct="1">
      <a:defRPr kern="1200">
        <a:solidFill>
          <a:schemeClr val="tx1"/>
        </a:solidFill>
        <a:latin typeface="Century Gothic" charset="0"/>
        <a:ea typeface="ヒラギノ角ゴ Pro W3" charset="0"/>
        <a:cs typeface="ヒラギノ角ゴ Pro W3" charset="0"/>
      </a:defRPr>
    </a:lvl6pPr>
    <a:lvl7pPr marL="2743200" algn="l" defTabSz="457200" rtl="0" eaLnBrk="1" latinLnBrk="0" hangingPunct="1">
      <a:defRPr kern="1200">
        <a:solidFill>
          <a:schemeClr val="tx1"/>
        </a:solidFill>
        <a:latin typeface="Century Gothic" charset="0"/>
        <a:ea typeface="ヒラギノ角ゴ Pro W3" charset="0"/>
        <a:cs typeface="ヒラギノ角ゴ Pro W3" charset="0"/>
      </a:defRPr>
    </a:lvl7pPr>
    <a:lvl8pPr marL="3200400" algn="l" defTabSz="457200" rtl="0" eaLnBrk="1" latinLnBrk="0" hangingPunct="1">
      <a:defRPr kern="1200">
        <a:solidFill>
          <a:schemeClr val="tx1"/>
        </a:solidFill>
        <a:latin typeface="Century Gothic" charset="0"/>
        <a:ea typeface="ヒラギノ角ゴ Pro W3" charset="0"/>
        <a:cs typeface="ヒラギノ角ゴ Pro W3" charset="0"/>
      </a:defRPr>
    </a:lvl8pPr>
    <a:lvl9pPr marL="3657600" algn="l" defTabSz="457200" rtl="0" eaLnBrk="1" latinLnBrk="0" hangingPunct="1">
      <a:defRPr kern="1200">
        <a:solidFill>
          <a:schemeClr val="tx1"/>
        </a:solidFill>
        <a:latin typeface="Century Gothic" charset="0"/>
        <a:ea typeface="ヒラギノ角ゴ Pro W3" charset="0"/>
        <a:cs typeface="ヒラギノ角ゴ Pro W3"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orient="horz" pos="31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C3"/>
    <a:srgbClr val="0071AB"/>
    <a:srgbClr val="ED8B00"/>
    <a:srgbClr val="454544"/>
    <a:srgbClr val="2578BC"/>
    <a:srgbClr val="E77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969" autoAdjust="0"/>
  </p:normalViewPr>
  <p:slideViewPr>
    <p:cSldViewPr snapToGrid="0" snapToObjects="1">
      <p:cViewPr varScale="1">
        <p:scale>
          <a:sx n="146" d="100"/>
          <a:sy n="146" d="100"/>
        </p:scale>
        <p:origin x="-624" y="-96"/>
      </p:cViewPr>
      <p:guideLst>
        <p:guide orient="horz" pos="1620"/>
        <p:guide orient="horz" pos="3134"/>
        <p:guide pos="2880"/>
      </p:guideLst>
    </p:cSldViewPr>
  </p:slideViewPr>
  <p:notesTextViewPr>
    <p:cViewPr>
      <p:scale>
        <a:sx n="100" d="100"/>
        <a:sy n="100" d="100"/>
      </p:scale>
      <p:origin x="0" y="0"/>
    </p:cViewPr>
  </p:notesTextViewPr>
  <p:sorterViewPr>
    <p:cViewPr>
      <p:scale>
        <a:sx n="100" d="100"/>
        <a:sy n="100" d="100"/>
      </p:scale>
      <p:origin x="0" y="-1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w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w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 Chapter slide 1">
    <p:spTree>
      <p:nvGrpSpPr>
        <p:cNvPr id="1" name=""/>
        <p:cNvGrpSpPr/>
        <p:nvPr/>
      </p:nvGrpSpPr>
      <p:grpSpPr>
        <a:xfrm>
          <a:off x="0" y="0"/>
          <a:ext cx="0" cy="0"/>
          <a:chOff x="0" y="0"/>
          <a:chExt cx="0" cy="0"/>
        </a:xfrm>
      </p:grpSpPr>
      <p:pic>
        <p:nvPicPr>
          <p:cNvPr id="7" name="Tijdelijke aanduiding voor afbeelding 3" descr="Chinese_mother_daughter_PP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66853" y="-11364"/>
            <a:ext cx="4896692" cy="516789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92" h="5167890">
                <a:moveTo>
                  <a:pt x="1174506" y="0"/>
                </a:moveTo>
                <a:lnTo>
                  <a:pt x="4896691" y="352"/>
                </a:lnTo>
                <a:cubicBezTo>
                  <a:pt x="4896691" y="1722865"/>
                  <a:pt x="4896692" y="3445377"/>
                  <a:pt x="4896692" y="5167890"/>
                </a:cubicBezTo>
                <a:lnTo>
                  <a:pt x="1984560" y="5154864"/>
                </a:lnTo>
                <a:cubicBezTo>
                  <a:pt x="128758" y="4534954"/>
                  <a:pt x="-965043" y="2617586"/>
                  <a:pt x="1174506" y="0"/>
                </a:cubicBezTo>
                <a:close/>
              </a:path>
            </a:pathLst>
          </a:custGeom>
        </p:spPr>
      </p:pic>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8" name="Afbeelding 7"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eperen 4"/>
          <p:cNvGrpSpPr/>
          <p:nvPr userDrawn="1"/>
        </p:nvGrpSpPr>
        <p:grpSpPr>
          <a:xfrm>
            <a:off x="167170" y="4828911"/>
            <a:ext cx="5156200" cy="224102"/>
            <a:chOff x="167170" y="4828911"/>
            <a:chExt cx="5156200" cy="224102"/>
          </a:xfrm>
        </p:grpSpPr>
        <p:pic>
          <p:nvPicPr>
            <p:cNvPr id="24" name="Afbeelding 23"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5" name="Afbeelding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6" name="Afbeelding 25"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7" name="Afbeelding 26"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 name="Afbeelding 2"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332017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6"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C43B048-1763-2148-BF5A-E11F28CB31CA}"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404012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Tijdelijke aanduiding voor inhoud 2"/>
          <p:cNvSpPr>
            <a:spLocks noGrp="1"/>
          </p:cNvSpPr>
          <p:nvPr>
            <p:ph idx="10"/>
          </p:nvPr>
        </p:nvSpPr>
        <p:spPr>
          <a:xfrm>
            <a:off x="4550125" y="1547999"/>
            <a:ext cx="4093476"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8" name="Afbeelding 7"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385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7"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19ED0E4-1061-E243-BE89-33B699DC6FD8}"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5" name="Tijdelijke aanduiding voor afbeelding 4"/>
          <p:cNvSpPr>
            <a:spLocks noGrp="1"/>
          </p:cNvSpPr>
          <p:nvPr>
            <p:ph type="pic" sz="quarter" idx="13"/>
          </p:nvPr>
        </p:nvSpPr>
        <p:spPr>
          <a:xfrm>
            <a:off x="4608000" y="900113"/>
            <a:ext cx="4078800" cy="3527887"/>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9"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10"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37919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2 images">
    <p:spTree>
      <p:nvGrpSpPr>
        <p:cNvPr id="1" name=""/>
        <p:cNvGrpSpPr/>
        <p:nvPr/>
      </p:nvGrpSpPr>
      <p:grpSpPr>
        <a:xfrm>
          <a:off x="0" y="0"/>
          <a:ext cx="0" cy="0"/>
          <a:chOff x="0" y="0"/>
          <a:chExt cx="0" cy="0"/>
        </a:xfrm>
      </p:grpSpPr>
      <p:sp>
        <p:nvSpPr>
          <p:cNvPr id="8"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E8BD722-EDB9-E046-AD64-B44187B782E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3"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5" name="Tijdelijke aanduiding voor afbeelding 4"/>
          <p:cNvSpPr>
            <a:spLocks noGrp="1"/>
          </p:cNvSpPr>
          <p:nvPr>
            <p:ph type="pic" sz="quarter" idx="13"/>
          </p:nvPr>
        </p:nvSpPr>
        <p:spPr>
          <a:xfrm>
            <a:off x="4608000" y="900113"/>
            <a:ext cx="4078800" cy="1674000"/>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7" name="Tijdelijke aanduiding voor afbeelding 6"/>
          <p:cNvSpPr>
            <a:spLocks noGrp="1"/>
          </p:cNvSpPr>
          <p:nvPr>
            <p:ph type="pic" sz="quarter" idx="14"/>
          </p:nvPr>
        </p:nvSpPr>
        <p:spPr>
          <a:xfrm>
            <a:off x="4608000" y="2748933"/>
            <a:ext cx="4078800" cy="1674000"/>
          </a:xfrm>
          <a:prstGeom prst="rect">
            <a:avLst/>
          </a:prstGeom>
        </p:spPr>
        <p:txBody>
          <a:bodyPr vert="horz"/>
          <a:lstStyle>
            <a:lvl1pPr marL="0" indent="0">
              <a:buFontTx/>
              <a:buNone/>
              <a:defRPr sz="1800" baseline="0">
                <a:solidFill>
                  <a:schemeClr val="tx2"/>
                </a:solidFill>
                <a:latin typeface="Century Gothic"/>
              </a:defRPr>
            </a:lvl1pPr>
          </a:lstStyle>
          <a:p>
            <a:pPr lvl="0"/>
            <a:r>
              <a:rPr lang="fr-FR" noProof="0"/>
              <a:t>Cliquez sur l'icône pour ajouter une image</a:t>
            </a:r>
            <a:endParaRPr lang="en-US" noProof="0" dirty="0"/>
          </a:p>
        </p:txBody>
      </p:sp>
      <p:sp>
        <p:nvSpPr>
          <p:cNvPr id="10"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073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 Empty">
    <p:bg>
      <p:bgPr>
        <a:solidFill>
          <a:schemeClr val="bg2">
            <a:alpha val="34901"/>
          </a:schemeClr>
        </a:solidFill>
        <a:effectLst/>
      </p:bgPr>
    </p:bg>
    <p:spTree>
      <p:nvGrpSpPr>
        <p:cNvPr id="1" name=""/>
        <p:cNvGrpSpPr/>
        <p:nvPr/>
      </p:nvGrpSpPr>
      <p:grpSpPr>
        <a:xfrm>
          <a:off x="0" y="0"/>
          <a:ext cx="0" cy="0"/>
          <a:chOff x="0" y="0"/>
          <a:chExt cx="0" cy="0"/>
        </a:xfrm>
      </p:grpSpPr>
      <p:pic>
        <p:nvPicPr>
          <p:cNvPr id="3" name="Afbeelding 2" descr="Care for Precious Life endslide_wide_PPT_CLE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2" y="0"/>
            <a:ext cx="9144000" cy="5143500"/>
          </a:xfrm>
          <a:prstGeom prst="rect">
            <a:avLst/>
          </a:prstGeom>
        </p:spPr>
      </p:pic>
      <p:sp>
        <p:nvSpPr>
          <p:cNvPr id="16" name="Tijdelijke aanduiding voor tekst 22"/>
          <p:cNvSpPr>
            <a:spLocks noGrp="1"/>
          </p:cNvSpPr>
          <p:nvPr>
            <p:ph type="body" sz="quarter" idx="12"/>
          </p:nvPr>
        </p:nvSpPr>
        <p:spPr>
          <a:xfrm>
            <a:off x="-4522" y="-4536"/>
            <a:ext cx="3241280" cy="5168695"/>
          </a:xfrm>
          <a:custGeom>
            <a:avLst/>
            <a:gdLst>
              <a:gd name="connsiteX0" fmla="*/ 0 w 3877074"/>
              <a:gd name="connsiteY0" fmla="*/ 0 h 4572000"/>
              <a:gd name="connsiteX1" fmla="*/ 3877074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3877074"/>
              <a:gd name="connsiteY0" fmla="*/ 0 h 4572000"/>
              <a:gd name="connsiteX1" fmla="*/ 2905897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2905897"/>
              <a:gd name="connsiteY0" fmla="*/ 0 h 4572000"/>
              <a:gd name="connsiteX1" fmla="*/ 2905897 w 2905897"/>
              <a:gd name="connsiteY1" fmla="*/ 0 h 4572000"/>
              <a:gd name="connsiteX2" fmla="*/ 1591074 w 2905897"/>
              <a:gd name="connsiteY2" fmla="*/ 4572000 h 4572000"/>
              <a:gd name="connsiteX3" fmla="*/ 0 w 2905897"/>
              <a:gd name="connsiteY3" fmla="*/ 4572000 h 4572000"/>
              <a:gd name="connsiteX4" fmla="*/ 0 w 2905897"/>
              <a:gd name="connsiteY4" fmla="*/ 0 h 4572000"/>
              <a:gd name="connsiteX0" fmla="*/ 0 w 3457679"/>
              <a:gd name="connsiteY0" fmla="*/ 0 h 4572000"/>
              <a:gd name="connsiteX1" fmla="*/ 2905897 w 3457679"/>
              <a:gd name="connsiteY1" fmla="*/ 0 h 4572000"/>
              <a:gd name="connsiteX2" fmla="*/ 1591074 w 3457679"/>
              <a:gd name="connsiteY2" fmla="*/ 4572000 h 4572000"/>
              <a:gd name="connsiteX3" fmla="*/ 0 w 3457679"/>
              <a:gd name="connsiteY3" fmla="*/ 4572000 h 4572000"/>
              <a:gd name="connsiteX4" fmla="*/ 0 w 3457679"/>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754135"/>
              <a:gd name="connsiteY0" fmla="*/ 0 h 4577292"/>
              <a:gd name="connsiteX1" fmla="*/ 2905897 w 3754135"/>
              <a:gd name="connsiteY1" fmla="*/ 0 h 4577292"/>
              <a:gd name="connsiteX2" fmla="*/ 1453490 w 3754135"/>
              <a:gd name="connsiteY2" fmla="*/ 4577292 h 4577292"/>
              <a:gd name="connsiteX3" fmla="*/ 0 w 3754135"/>
              <a:gd name="connsiteY3" fmla="*/ 4572000 h 4577292"/>
              <a:gd name="connsiteX4" fmla="*/ 0 w 3754135"/>
              <a:gd name="connsiteY4" fmla="*/ 0 h 4577292"/>
              <a:gd name="connsiteX0" fmla="*/ 0 w 3793945"/>
              <a:gd name="connsiteY0" fmla="*/ 0 h 4577292"/>
              <a:gd name="connsiteX1" fmla="*/ 2905897 w 3793945"/>
              <a:gd name="connsiteY1" fmla="*/ 0 h 4577292"/>
              <a:gd name="connsiteX2" fmla="*/ 1453490 w 3793945"/>
              <a:gd name="connsiteY2" fmla="*/ 4577292 h 4577292"/>
              <a:gd name="connsiteX3" fmla="*/ 0 w 3793945"/>
              <a:gd name="connsiteY3" fmla="*/ 4572000 h 4577292"/>
              <a:gd name="connsiteX4" fmla="*/ 0 w 3793945"/>
              <a:gd name="connsiteY4" fmla="*/ 0 h 4577292"/>
              <a:gd name="connsiteX0" fmla="*/ 0 w 3821589"/>
              <a:gd name="connsiteY0" fmla="*/ 0 h 4577292"/>
              <a:gd name="connsiteX1" fmla="*/ 2905897 w 3821589"/>
              <a:gd name="connsiteY1" fmla="*/ 0 h 4577292"/>
              <a:gd name="connsiteX2" fmla="*/ 1453490 w 3821589"/>
              <a:gd name="connsiteY2" fmla="*/ 4577292 h 4577292"/>
              <a:gd name="connsiteX3" fmla="*/ 0 w 3821589"/>
              <a:gd name="connsiteY3" fmla="*/ 4572000 h 4577292"/>
              <a:gd name="connsiteX4" fmla="*/ 0 w 3821589"/>
              <a:gd name="connsiteY4" fmla="*/ 0 h 4577292"/>
              <a:gd name="connsiteX0" fmla="*/ 0 w 3619572"/>
              <a:gd name="connsiteY0" fmla="*/ 0 h 4577292"/>
              <a:gd name="connsiteX1" fmla="*/ 2470481 w 3619572"/>
              <a:gd name="connsiteY1" fmla="*/ 5638 h 4577292"/>
              <a:gd name="connsiteX2" fmla="*/ 1453490 w 3619572"/>
              <a:gd name="connsiteY2" fmla="*/ 4577292 h 4577292"/>
              <a:gd name="connsiteX3" fmla="*/ 0 w 3619572"/>
              <a:gd name="connsiteY3" fmla="*/ 4572000 h 4577292"/>
              <a:gd name="connsiteX4" fmla="*/ 0 w 3619572"/>
              <a:gd name="connsiteY4" fmla="*/ 0 h 4577292"/>
              <a:gd name="connsiteX0" fmla="*/ 0 w 3670609"/>
              <a:gd name="connsiteY0" fmla="*/ 0 h 4577292"/>
              <a:gd name="connsiteX1" fmla="*/ 2470481 w 3670609"/>
              <a:gd name="connsiteY1" fmla="*/ 5638 h 4577292"/>
              <a:gd name="connsiteX2" fmla="*/ 1542049 w 3670609"/>
              <a:gd name="connsiteY2" fmla="*/ 4577292 h 4577292"/>
              <a:gd name="connsiteX3" fmla="*/ 0 w 3670609"/>
              <a:gd name="connsiteY3" fmla="*/ 4572000 h 4577292"/>
              <a:gd name="connsiteX4" fmla="*/ 0 w 3670609"/>
              <a:gd name="connsiteY4" fmla="*/ 0 h 4577292"/>
              <a:gd name="connsiteX0" fmla="*/ 14760 w 3685369"/>
              <a:gd name="connsiteY0" fmla="*/ 0 h 4583276"/>
              <a:gd name="connsiteX1" fmla="*/ 2485241 w 3685369"/>
              <a:gd name="connsiteY1" fmla="*/ 5638 h 4583276"/>
              <a:gd name="connsiteX2" fmla="*/ 1556809 w 3685369"/>
              <a:gd name="connsiteY2" fmla="*/ 4577292 h 4583276"/>
              <a:gd name="connsiteX3" fmla="*/ 0 w 3685369"/>
              <a:gd name="connsiteY3" fmla="*/ 4583276 h 4583276"/>
              <a:gd name="connsiteX4" fmla="*/ 14760 w 3685369"/>
              <a:gd name="connsiteY4" fmla="*/ 0 h 4583276"/>
              <a:gd name="connsiteX0" fmla="*/ 14760 w 3703605"/>
              <a:gd name="connsiteY0" fmla="*/ 0 h 4583276"/>
              <a:gd name="connsiteX1" fmla="*/ 2485241 w 3703605"/>
              <a:gd name="connsiteY1" fmla="*/ 5638 h 4583276"/>
              <a:gd name="connsiteX2" fmla="*/ 1556809 w 3703605"/>
              <a:gd name="connsiteY2" fmla="*/ 4577292 h 4583276"/>
              <a:gd name="connsiteX3" fmla="*/ 0 w 3703605"/>
              <a:gd name="connsiteY3" fmla="*/ 4583276 h 4583276"/>
              <a:gd name="connsiteX4" fmla="*/ 14760 w 3703605"/>
              <a:gd name="connsiteY4" fmla="*/ 0 h 4583276"/>
              <a:gd name="connsiteX0" fmla="*/ 14760 w 3835656"/>
              <a:gd name="connsiteY0" fmla="*/ 0 h 4583276"/>
              <a:gd name="connsiteX1" fmla="*/ 2485241 w 3835656"/>
              <a:gd name="connsiteY1" fmla="*/ 5638 h 4583276"/>
              <a:gd name="connsiteX2" fmla="*/ 1556809 w 3835656"/>
              <a:gd name="connsiteY2" fmla="*/ 4577292 h 4583276"/>
              <a:gd name="connsiteX3" fmla="*/ 0 w 3835656"/>
              <a:gd name="connsiteY3" fmla="*/ 4583276 h 4583276"/>
              <a:gd name="connsiteX4" fmla="*/ 14760 w 3835656"/>
              <a:gd name="connsiteY4" fmla="*/ 0 h 4583276"/>
              <a:gd name="connsiteX0" fmla="*/ 14760 w 3835657"/>
              <a:gd name="connsiteY0" fmla="*/ 0 h 4583276"/>
              <a:gd name="connsiteX1" fmla="*/ 2485242 w 3835657"/>
              <a:gd name="connsiteY1" fmla="*/ 0 h 4583276"/>
              <a:gd name="connsiteX2" fmla="*/ 1556809 w 3835657"/>
              <a:gd name="connsiteY2" fmla="*/ 4577292 h 4583276"/>
              <a:gd name="connsiteX3" fmla="*/ 0 w 3835657"/>
              <a:gd name="connsiteY3" fmla="*/ 4583276 h 4583276"/>
              <a:gd name="connsiteX4" fmla="*/ 14760 w 3835657"/>
              <a:gd name="connsiteY4" fmla="*/ 0 h 4583276"/>
              <a:gd name="connsiteX0" fmla="*/ 14760 w 3815359"/>
              <a:gd name="connsiteY0" fmla="*/ 0 h 4583276"/>
              <a:gd name="connsiteX1" fmla="*/ 2485242 w 3815359"/>
              <a:gd name="connsiteY1" fmla="*/ 0 h 4583276"/>
              <a:gd name="connsiteX2" fmla="*/ 1519910 w 3815359"/>
              <a:gd name="connsiteY2" fmla="*/ 4581319 h 4583276"/>
              <a:gd name="connsiteX3" fmla="*/ 0 w 3815359"/>
              <a:gd name="connsiteY3" fmla="*/ 4583276 h 4583276"/>
              <a:gd name="connsiteX4" fmla="*/ 14760 w 3815359"/>
              <a:gd name="connsiteY4" fmla="*/ 0 h 4583276"/>
              <a:gd name="connsiteX0" fmla="*/ 14760 w 3812977"/>
              <a:gd name="connsiteY0" fmla="*/ 4027 h 4587303"/>
              <a:gd name="connsiteX1" fmla="*/ 2479971 w 3812977"/>
              <a:gd name="connsiteY1" fmla="*/ 0 h 4587303"/>
              <a:gd name="connsiteX2" fmla="*/ 1519910 w 3812977"/>
              <a:gd name="connsiteY2" fmla="*/ 4585346 h 4587303"/>
              <a:gd name="connsiteX3" fmla="*/ 0 w 3812977"/>
              <a:gd name="connsiteY3" fmla="*/ 4587303 h 4587303"/>
              <a:gd name="connsiteX4" fmla="*/ 14760 w 3812977"/>
              <a:gd name="connsiteY4" fmla="*/ 4027 h 4587303"/>
              <a:gd name="connsiteX0" fmla="*/ 14760 w 3792791"/>
              <a:gd name="connsiteY0" fmla="*/ 4027 h 4587303"/>
              <a:gd name="connsiteX1" fmla="*/ 2479971 w 3792791"/>
              <a:gd name="connsiteY1" fmla="*/ 0 h 4587303"/>
              <a:gd name="connsiteX2" fmla="*/ 1519910 w 3792791"/>
              <a:gd name="connsiteY2" fmla="*/ 4585346 h 4587303"/>
              <a:gd name="connsiteX3" fmla="*/ 0 w 3792791"/>
              <a:gd name="connsiteY3" fmla="*/ 4587303 h 4587303"/>
              <a:gd name="connsiteX4" fmla="*/ 14760 w 3792791"/>
              <a:gd name="connsiteY4" fmla="*/ 4027 h 4587303"/>
              <a:gd name="connsiteX0" fmla="*/ 14760 w 3770776"/>
              <a:gd name="connsiteY0" fmla="*/ 4027 h 4589168"/>
              <a:gd name="connsiteX1" fmla="*/ 2479971 w 3770776"/>
              <a:gd name="connsiteY1" fmla="*/ 0 h 4589168"/>
              <a:gd name="connsiteX2" fmla="*/ 1479883 w 3770776"/>
              <a:gd name="connsiteY2" fmla="*/ 4589168 h 4589168"/>
              <a:gd name="connsiteX3" fmla="*/ 0 w 3770776"/>
              <a:gd name="connsiteY3" fmla="*/ 4587303 h 4589168"/>
              <a:gd name="connsiteX4" fmla="*/ 14760 w 3770776"/>
              <a:gd name="connsiteY4" fmla="*/ 4027 h 4589168"/>
              <a:gd name="connsiteX0" fmla="*/ 14760 w 3761742"/>
              <a:gd name="connsiteY0" fmla="*/ 4027 h 4589168"/>
              <a:gd name="connsiteX1" fmla="*/ 2459959 w 3761742"/>
              <a:gd name="connsiteY1" fmla="*/ 0 h 4589168"/>
              <a:gd name="connsiteX2" fmla="*/ 1479883 w 3761742"/>
              <a:gd name="connsiteY2" fmla="*/ 4589168 h 4589168"/>
              <a:gd name="connsiteX3" fmla="*/ 0 w 3761742"/>
              <a:gd name="connsiteY3" fmla="*/ 4587303 h 4589168"/>
              <a:gd name="connsiteX4" fmla="*/ 14760 w 3761742"/>
              <a:gd name="connsiteY4" fmla="*/ 4027 h 4589168"/>
              <a:gd name="connsiteX0" fmla="*/ 0 w 3766995"/>
              <a:gd name="connsiteY0" fmla="*/ 205 h 4589168"/>
              <a:gd name="connsiteX1" fmla="*/ 2465212 w 3766995"/>
              <a:gd name="connsiteY1" fmla="*/ 0 h 4589168"/>
              <a:gd name="connsiteX2" fmla="*/ 1485136 w 3766995"/>
              <a:gd name="connsiteY2" fmla="*/ 4589168 h 4589168"/>
              <a:gd name="connsiteX3" fmla="*/ 5253 w 3766995"/>
              <a:gd name="connsiteY3" fmla="*/ 4587303 h 4589168"/>
              <a:gd name="connsiteX4" fmla="*/ 0 w 3766995"/>
              <a:gd name="connsiteY4" fmla="*/ 205 h 45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995" h="4589168">
                <a:moveTo>
                  <a:pt x="0" y="205"/>
                </a:moveTo>
                <a:lnTo>
                  <a:pt x="2465212" y="0"/>
                </a:lnTo>
                <a:cubicBezTo>
                  <a:pt x="3532348" y="937687"/>
                  <a:pt x="5173818" y="3556942"/>
                  <a:pt x="1485136" y="4589168"/>
                </a:cubicBezTo>
                <a:lnTo>
                  <a:pt x="5253" y="4587303"/>
                </a:lnTo>
                <a:lnTo>
                  <a:pt x="0" y="205"/>
                </a:lnTo>
                <a:close/>
              </a:path>
            </a:pathLst>
          </a:custGeom>
          <a:noFill/>
        </p:spPr>
        <p:txBody>
          <a:bodyPr vert="horz" anchor="ctr" anchorCtr="0"/>
          <a:lstStyle>
            <a:lvl1pPr marL="180000" indent="0" algn="l">
              <a:lnSpc>
                <a:spcPts val="3000"/>
              </a:lnSpc>
              <a:spcBef>
                <a:spcPts val="864"/>
              </a:spcBef>
              <a:spcAft>
                <a:spcPts val="0"/>
              </a:spcAft>
              <a:buFontTx/>
              <a:buNone/>
              <a:defRPr sz="3000" baseline="0">
                <a:solidFill>
                  <a:srgbClr val="2578BC"/>
                </a:solidFill>
              </a:defRPr>
            </a:lvl1pPr>
          </a:lstStyle>
          <a:p>
            <a:pPr lvl="0"/>
            <a:r>
              <a:rPr lang="fr-FR" noProof="0"/>
              <a:t>Modifier les styles du texte du masque</a:t>
            </a:r>
          </a:p>
        </p:txBody>
      </p:sp>
      <p:sp>
        <p:nvSpPr>
          <p:cNvPr id="13"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4" name="Groeperen 3"/>
          <p:cNvGrpSpPr/>
          <p:nvPr userDrawn="1"/>
        </p:nvGrpSpPr>
        <p:grpSpPr>
          <a:xfrm>
            <a:off x="2357438" y="4838611"/>
            <a:ext cx="6527800" cy="214402"/>
            <a:chOff x="2357438" y="4838611"/>
            <a:chExt cx="6527800" cy="214402"/>
          </a:xfrm>
        </p:grpSpPr>
        <p:pic>
          <p:nvPicPr>
            <p:cNvPr id="15" name="Afbeelding 14"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17" name="Afbeelding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52406"/>
              <a:ext cx="543378" cy="167315"/>
            </a:xfrm>
            <a:prstGeom prst="rect">
              <a:avLst/>
            </a:prstGeom>
          </p:spPr>
        </p:pic>
        <p:pic>
          <p:nvPicPr>
            <p:cNvPr id="18" name="Afbeelding 17"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19" name="Afbeelding 18"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21" name="Afbeelding 20"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8611"/>
              <a:ext cx="588104" cy="154214"/>
            </a:xfrm>
            <a:prstGeom prst="rect">
              <a:avLst/>
            </a:prstGeom>
          </p:spPr>
        </p:pic>
        <p:pic>
          <p:nvPicPr>
            <p:cNvPr id="27" name="Afbeelding 26"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296506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d slide - CFPL">
    <p:bg>
      <p:bgPr>
        <a:solidFill>
          <a:schemeClr val="bg2">
            <a:alpha val="34901"/>
          </a:schemeClr>
        </a:solidFill>
        <a:effectLst/>
      </p:bgPr>
    </p:bg>
    <p:spTree>
      <p:nvGrpSpPr>
        <p:cNvPr id="1" name=""/>
        <p:cNvGrpSpPr/>
        <p:nvPr/>
      </p:nvGrpSpPr>
      <p:grpSpPr>
        <a:xfrm>
          <a:off x="0" y="0"/>
          <a:ext cx="0" cy="0"/>
          <a:chOff x="0" y="0"/>
          <a:chExt cx="0" cy="0"/>
        </a:xfrm>
      </p:grpSpPr>
      <p:pic>
        <p:nvPicPr>
          <p:cNvPr id="20" name="Afbeelding 19" descr="Care for Precious Life endslide_wide_PPT_CLE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2" y="0"/>
            <a:ext cx="9144000" cy="5143500"/>
          </a:xfrm>
          <a:prstGeom prst="rect">
            <a:avLst/>
          </a:prstGeom>
        </p:spPr>
      </p:pic>
      <p:sp>
        <p:nvSpPr>
          <p:cNvPr id="10"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11"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13" name="Groeperen 12"/>
          <p:cNvGrpSpPr/>
          <p:nvPr userDrawn="1"/>
        </p:nvGrpSpPr>
        <p:grpSpPr>
          <a:xfrm>
            <a:off x="2357438" y="4838611"/>
            <a:ext cx="6527800" cy="214402"/>
            <a:chOff x="2357438" y="4838611"/>
            <a:chExt cx="6527800" cy="214402"/>
          </a:xfrm>
        </p:grpSpPr>
        <p:pic>
          <p:nvPicPr>
            <p:cNvPr id="14" name="Afbeelding 13"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15" name="Afbeelding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52406"/>
              <a:ext cx="543378" cy="167315"/>
            </a:xfrm>
            <a:prstGeom prst="rect">
              <a:avLst/>
            </a:prstGeom>
          </p:spPr>
        </p:pic>
        <p:pic>
          <p:nvPicPr>
            <p:cNvPr id="16" name="Afbeelding 15"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17" name="Afbeelding 16"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18" name="Afbeelding 17"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8611"/>
              <a:ext cx="588104" cy="154214"/>
            </a:xfrm>
            <a:prstGeom prst="rect">
              <a:avLst/>
            </a:prstGeom>
          </p:spPr>
        </p:pic>
        <p:pic>
          <p:nvPicPr>
            <p:cNvPr id="19" name="Afbeelding 18"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342393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 Chapter slide 1">
    <p:spTree>
      <p:nvGrpSpPr>
        <p:cNvPr id="1" name=""/>
        <p:cNvGrpSpPr/>
        <p:nvPr/>
      </p:nvGrpSpPr>
      <p:grpSpPr>
        <a:xfrm>
          <a:off x="0" y="0"/>
          <a:ext cx="0" cy="0"/>
          <a:chOff x="0" y="0"/>
          <a:chExt cx="0" cy="0"/>
        </a:xfrm>
      </p:grpSpPr>
      <p:pic>
        <p:nvPicPr>
          <p:cNvPr id="7" name="Tijdelijke aanduiding voor afbeelding 3" descr="Chinese_mother_daughter_PP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66853" y="-11364"/>
            <a:ext cx="4896692" cy="516789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92" h="5167890">
                <a:moveTo>
                  <a:pt x="1174506" y="0"/>
                </a:moveTo>
                <a:lnTo>
                  <a:pt x="4896691" y="352"/>
                </a:lnTo>
                <a:cubicBezTo>
                  <a:pt x="4896691" y="1722865"/>
                  <a:pt x="4896692" y="3445377"/>
                  <a:pt x="4896692" y="5167890"/>
                </a:cubicBezTo>
                <a:lnTo>
                  <a:pt x="1984560" y="5154864"/>
                </a:lnTo>
                <a:cubicBezTo>
                  <a:pt x="128758" y="4534954"/>
                  <a:pt x="-965043" y="2617586"/>
                  <a:pt x="1174506" y="0"/>
                </a:cubicBezTo>
                <a:close/>
              </a:path>
            </a:pathLst>
          </a:custGeom>
        </p:spPr>
      </p:pic>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8" name="Afbeelding 7"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eperen 4"/>
          <p:cNvGrpSpPr/>
          <p:nvPr userDrawn="1"/>
        </p:nvGrpSpPr>
        <p:grpSpPr>
          <a:xfrm>
            <a:off x="167170" y="4824413"/>
            <a:ext cx="5156200" cy="228600"/>
            <a:chOff x="167170" y="4824413"/>
            <a:chExt cx="5156200" cy="228600"/>
          </a:xfrm>
        </p:grpSpPr>
        <p:pic>
          <p:nvPicPr>
            <p:cNvPr id="24" name="Afbeelding 23"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5" name="Afbeelding 24"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26" name="Afbeelding 25"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7" name="Afbeelding 26"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3" name="Afbeelding 2"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229267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ing / Chapter slide 2">
    <p:spTree>
      <p:nvGrpSpPr>
        <p:cNvPr id="1" name=""/>
        <p:cNvGrpSpPr/>
        <p:nvPr/>
      </p:nvGrpSpPr>
      <p:grpSpPr>
        <a:xfrm>
          <a:off x="0" y="0"/>
          <a:ext cx="0" cy="0"/>
          <a:chOff x="0" y="0"/>
          <a:chExt cx="0" cy="0"/>
        </a:xfrm>
      </p:grpSpPr>
      <p:pic>
        <p:nvPicPr>
          <p:cNvPr id="13" name="Tijdelijke aanduiding voor afbeelding 3" descr="PPT_beelden_template_v2_image_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4" name="Groeperen 13"/>
          <p:cNvGrpSpPr/>
          <p:nvPr userDrawn="1"/>
        </p:nvGrpSpPr>
        <p:grpSpPr>
          <a:xfrm>
            <a:off x="167170" y="4824413"/>
            <a:ext cx="5156200" cy="228600"/>
            <a:chOff x="167170" y="4824413"/>
            <a:chExt cx="5156200" cy="228600"/>
          </a:xfrm>
        </p:grpSpPr>
        <p:pic>
          <p:nvPicPr>
            <p:cNvPr id="17" name="Afbeelding 16"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8" name="Afbeelding 17"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19" name="Afbeelding 18"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0" name="Afbeelding 19"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7" name="Afbeelding 26"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28" name="Afbeelding 27"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399363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ing / Chapter slide 3">
    <p:spTree>
      <p:nvGrpSpPr>
        <p:cNvPr id="1" name=""/>
        <p:cNvGrpSpPr/>
        <p:nvPr/>
      </p:nvGrpSpPr>
      <p:grpSpPr>
        <a:xfrm>
          <a:off x="0" y="0"/>
          <a:ext cx="0" cy="0"/>
          <a:chOff x="0" y="0"/>
          <a:chExt cx="0" cy="0"/>
        </a:xfrm>
      </p:grpSpPr>
      <p:pic>
        <p:nvPicPr>
          <p:cNvPr id="13" name="Tijdelijke aanduiding voor afbeelding 3" descr="PPT_beelden_template_v2_image_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4" name="Groeperen 13"/>
          <p:cNvGrpSpPr/>
          <p:nvPr userDrawn="1"/>
        </p:nvGrpSpPr>
        <p:grpSpPr>
          <a:xfrm>
            <a:off x="167170" y="4824413"/>
            <a:ext cx="5156200" cy="228600"/>
            <a:chOff x="167170" y="4824413"/>
            <a:chExt cx="5156200" cy="228600"/>
          </a:xfrm>
        </p:grpSpPr>
        <p:pic>
          <p:nvPicPr>
            <p:cNvPr id="17" name="Afbeelding 16"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8" name="Afbeelding 17"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19" name="Afbeelding 18"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0" name="Afbeelding 19"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2" name="Afbeelding 21"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23" name="Afbeelding 22"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417660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pening / Chapter slide 4">
    <p:spTree>
      <p:nvGrpSpPr>
        <p:cNvPr id="1" name=""/>
        <p:cNvGrpSpPr/>
        <p:nvPr/>
      </p:nvGrpSpPr>
      <p:grpSpPr>
        <a:xfrm>
          <a:off x="0" y="0"/>
          <a:ext cx="0" cy="0"/>
          <a:chOff x="0" y="0"/>
          <a:chExt cx="0" cy="0"/>
        </a:xfrm>
      </p:grpSpPr>
      <p:pic>
        <p:nvPicPr>
          <p:cNvPr id="11" name="Tijdelijke aanduiding voor afbeelding 3" descr="PPT_beelden_template_v2_image_4.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4" name="Groeperen 13"/>
          <p:cNvGrpSpPr/>
          <p:nvPr userDrawn="1"/>
        </p:nvGrpSpPr>
        <p:grpSpPr>
          <a:xfrm>
            <a:off x="167170" y="4824413"/>
            <a:ext cx="5156200" cy="228600"/>
            <a:chOff x="167170" y="4824413"/>
            <a:chExt cx="5156200" cy="228600"/>
          </a:xfrm>
        </p:grpSpPr>
        <p:pic>
          <p:nvPicPr>
            <p:cNvPr id="17" name="Afbeelding 16"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8" name="Afbeelding 17"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19" name="Afbeelding 18"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0" name="Afbeelding 19"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7" name="Afbeelding 26"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28" name="Afbeelding 27"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20220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pening / Chapter slide 5">
    <p:spTree>
      <p:nvGrpSpPr>
        <p:cNvPr id="1" name=""/>
        <p:cNvGrpSpPr/>
        <p:nvPr/>
      </p:nvGrpSpPr>
      <p:grpSpPr>
        <a:xfrm>
          <a:off x="0" y="0"/>
          <a:ext cx="0" cy="0"/>
          <a:chOff x="0" y="0"/>
          <a:chExt cx="0" cy="0"/>
        </a:xfrm>
      </p:grpSpPr>
      <p:pic>
        <p:nvPicPr>
          <p:cNvPr id="12" name="Tijdelijke aanduiding voor afbeelding 3" descr="PPT_beelden_template_v2_image_5.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4" name="Groeperen 13"/>
          <p:cNvGrpSpPr/>
          <p:nvPr userDrawn="1"/>
        </p:nvGrpSpPr>
        <p:grpSpPr>
          <a:xfrm>
            <a:off x="167170" y="4824413"/>
            <a:ext cx="5156200" cy="228600"/>
            <a:chOff x="167170" y="4824413"/>
            <a:chExt cx="5156200" cy="228600"/>
          </a:xfrm>
        </p:grpSpPr>
        <p:pic>
          <p:nvPicPr>
            <p:cNvPr id="17" name="Afbeelding 16"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8" name="Afbeelding 17"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19" name="Afbeelding 18"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0" name="Afbeelding 19"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7" name="Afbeelding 26"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28" name="Afbeelding 27"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146194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 Chapter slide 2">
    <p:spTree>
      <p:nvGrpSpPr>
        <p:cNvPr id="1" name=""/>
        <p:cNvGrpSpPr/>
        <p:nvPr/>
      </p:nvGrpSpPr>
      <p:grpSpPr>
        <a:xfrm>
          <a:off x="0" y="0"/>
          <a:ext cx="0" cy="0"/>
          <a:chOff x="0" y="0"/>
          <a:chExt cx="0" cy="0"/>
        </a:xfrm>
      </p:grpSpPr>
      <p:pic>
        <p:nvPicPr>
          <p:cNvPr id="13" name="Tijdelijke aanduiding voor afbeelding 3" descr="PPT_beelden_template_v2_image_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22" name="Groeperen 21"/>
          <p:cNvGrpSpPr/>
          <p:nvPr userDrawn="1"/>
        </p:nvGrpSpPr>
        <p:grpSpPr>
          <a:xfrm>
            <a:off x="167170" y="4828911"/>
            <a:ext cx="5156200" cy="224102"/>
            <a:chOff x="167170" y="4828911"/>
            <a:chExt cx="5156200" cy="224102"/>
          </a:xfrm>
        </p:grpSpPr>
        <p:pic>
          <p:nvPicPr>
            <p:cNvPr id="23" name="Afbeelding 22"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4" name="Afbeelding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5" name="Afbeelding 24"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6" name="Afbeelding 25"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0" name="Afbeelding 29"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1929397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Opening / Chapter slide empty">
    <p:spTree>
      <p:nvGrpSpPr>
        <p:cNvPr id="1" name=""/>
        <p:cNvGrpSpPr/>
        <p:nvPr/>
      </p:nvGrpSpPr>
      <p:grpSpPr>
        <a:xfrm>
          <a:off x="0" y="0"/>
          <a:ext cx="0" cy="0"/>
          <a:chOff x="0" y="0"/>
          <a:chExt cx="0" cy="0"/>
        </a:xfrm>
      </p:grpSpPr>
      <p:sp>
        <p:nvSpPr>
          <p:cNvPr id="11" name="Tijdelijke aanduiding voor afbeelding 4"/>
          <p:cNvSpPr>
            <a:spLocks noGrp="1"/>
          </p:cNvSpPr>
          <p:nvPr>
            <p:ph type="pic" sz="quarter" idx="13"/>
          </p:nvPr>
        </p:nvSpPr>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22" name="Afbeelding 21"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8"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eperen 19"/>
          <p:cNvGrpSpPr/>
          <p:nvPr userDrawn="1"/>
        </p:nvGrpSpPr>
        <p:grpSpPr>
          <a:xfrm>
            <a:off x="167170" y="4824413"/>
            <a:ext cx="5156200" cy="228600"/>
            <a:chOff x="167170" y="4824413"/>
            <a:chExt cx="5156200" cy="228600"/>
          </a:xfrm>
        </p:grpSpPr>
        <p:pic>
          <p:nvPicPr>
            <p:cNvPr id="21" name="Afbeelding 20" descr="MC_PPT.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3" name="Afbeelding 22" descr="Safety1st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1002" y="4824413"/>
              <a:ext cx="543378" cy="172501"/>
            </a:xfrm>
            <a:prstGeom prst="rect">
              <a:avLst/>
            </a:prstGeom>
          </p:spPr>
        </p:pic>
        <p:pic>
          <p:nvPicPr>
            <p:cNvPr id="24" name="Afbeelding 23" descr="Quinny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5" name="Afbeelding 24" descr="TinyLove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6" name="Afbeelding 25" descr="BabyArt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025686" y="4835436"/>
              <a:ext cx="588104" cy="154214"/>
            </a:xfrm>
            <a:prstGeom prst="rect">
              <a:avLst/>
            </a:prstGeom>
          </p:spPr>
        </p:pic>
        <p:pic>
          <p:nvPicPr>
            <p:cNvPr id="27" name="Afbeelding 26" descr="BBC_New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89380" y="4869205"/>
              <a:ext cx="657987" cy="143891"/>
            </a:xfrm>
            <a:prstGeom prst="rect">
              <a:avLst/>
            </a:prstGeom>
          </p:spPr>
        </p:pic>
      </p:grpSp>
    </p:spTree>
    <p:extLst>
      <p:ext uri="{BB962C8B-B14F-4D97-AF65-F5344CB8AC3E}">
        <p14:creationId xmlns:p14="http://schemas.microsoft.com/office/powerpoint/2010/main" val="83554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empty 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3"/>
          </p:nvPr>
        </p:nvSpPr>
        <p:spPr>
          <a:xfrm>
            <a:off x="5842498" y="-11364"/>
            <a:ext cx="3301501" cy="5154864"/>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81469 w 3301501"/>
              <a:gd name="connsiteY0" fmla="*/ 0 h 5154864"/>
              <a:gd name="connsiteX1" fmla="*/ 3301501 w 3301501"/>
              <a:gd name="connsiteY1" fmla="*/ 6865 h 5154864"/>
              <a:gd name="connsiteX2" fmla="*/ 3301501 w 3301501"/>
              <a:gd name="connsiteY2" fmla="*/ 5154864 h 5154864"/>
              <a:gd name="connsiteX3" fmla="*/ 1970872 w 3301501"/>
              <a:gd name="connsiteY3" fmla="*/ 5154864 h 5154864"/>
              <a:gd name="connsiteX4" fmla="*/ 1181469 w 3301501"/>
              <a:gd name="connsiteY4" fmla="*/ 0 h 515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501" h="5154864">
                <a:moveTo>
                  <a:pt x="1181469" y="0"/>
                </a:moveTo>
                <a:lnTo>
                  <a:pt x="3301501" y="6865"/>
                </a:lnTo>
                <a:lnTo>
                  <a:pt x="3301501" y="5154864"/>
                </a:lnTo>
                <a:lnTo>
                  <a:pt x="1970872" y="5154864"/>
                </a:lnTo>
                <a:cubicBezTo>
                  <a:pt x="115070" y="4534954"/>
                  <a:pt x="-958080" y="2617586"/>
                  <a:pt x="118146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22" name="Titel 1"/>
          <p:cNvSpPr>
            <a:spLocks noGrp="1"/>
          </p:cNvSpPr>
          <p:nvPr>
            <p:ph type="title"/>
          </p:nvPr>
        </p:nvSpPr>
        <p:spPr>
          <a:xfrm>
            <a:off x="36000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23" name="Tijdelijke aanduiding voor inhoud 2"/>
          <p:cNvSpPr>
            <a:spLocks noGrp="1"/>
          </p:cNvSpPr>
          <p:nvPr>
            <p:ph idx="1"/>
          </p:nvPr>
        </p:nvSpPr>
        <p:spPr>
          <a:xfrm>
            <a:off x="36000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4" name="Afbeelding 13"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5803900"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76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empty B">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1" y="-1"/>
            <a:ext cx="3272879" cy="5155319"/>
          </a:xfrm>
          <a:custGeom>
            <a:avLst/>
            <a:gdLst>
              <a:gd name="connsiteX0" fmla="*/ 0 w 3294062"/>
              <a:gd name="connsiteY0" fmla="*/ 0 h 5148263"/>
              <a:gd name="connsiteX1" fmla="*/ 3294062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207507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93396 w 3294062"/>
              <a:gd name="connsiteY1" fmla="*/ 105833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22841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2122841"/>
              <a:gd name="connsiteY0" fmla="*/ 0 h 5155319"/>
              <a:gd name="connsiteX1" fmla="*/ 2122841 w 2122841"/>
              <a:gd name="connsiteY1" fmla="*/ 0 h 5155319"/>
              <a:gd name="connsiteX2" fmla="*/ 1325562 w 2122841"/>
              <a:gd name="connsiteY2" fmla="*/ 5155319 h 5155319"/>
              <a:gd name="connsiteX3" fmla="*/ 0 w 2122841"/>
              <a:gd name="connsiteY3" fmla="*/ 5148263 h 5155319"/>
              <a:gd name="connsiteX4" fmla="*/ 0 w 2122841"/>
              <a:gd name="connsiteY4" fmla="*/ 0 h 5155319"/>
              <a:gd name="connsiteX0" fmla="*/ 0 w 2690171"/>
              <a:gd name="connsiteY0" fmla="*/ 0 h 5155319"/>
              <a:gd name="connsiteX1" fmla="*/ 2122841 w 2690171"/>
              <a:gd name="connsiteY1" fmla="*/ 0 h 5155319"/>
              <a:gd name="connsiteX2" fmla="*/ 1325562 w 2690171"/>
              <a:gd name="connsiteY2" fmla="*/ 5155319 h 5155319"/>
              <a:gd name="connsiteX3" fmla="*/ 0 w 2690171"/>
              <a:gd name="connsiteY3" fmla="*/ 5148263 h 5155319"/>
              <a:gd name="connsiteX4" fmla="*/ 0 w 2690171"/>
              <a:gd name="connsiteY4" fmla="*/ 0 h 5155319"/>
              <a:gd name="connsiteX0" fmla="*/ 0 w 3244644"/>
              <a:gd name="connsiteY0" fmla="*/ 0 h 5155319"/>
              <a:gd name="connsiteX1" fmla="*/ 2122841 w 3244644"/>
              <a:gd name="connsiteY1" fmla="*/ 0 h 5155319"/>
              <a:gd name="connsiteX2" fmla="*/ 1325562 w 3244644"/>
              <a:gd name="connsiteY2" fmla="*/ 5155319 h 5155319"/>
              <a:gd name="connsiteX3" fmla="*/ 0 w 3244644"/>
              <a:gd name="connsiteY3" fmla="*/ 5148263 h 5155319"/>
              <a:gd name="connsiteX4" fmla="*/ 0 w 3244644"/>
              <a:gd name="connsiteY4" fmla="*/ 0 h 5155319"/>
              <a:gd name="connsiteX0" fmla="*/ 0 w 3288416"/>
              <a:gd name="connsiteY0" fmla="*/ 0 h 5155319"/>
              <a:gd name="connsiteX1" fmla="*/ 2122841 w 3288416"/>
              <a:gd name="connsiteY1" fmla="*/ 0 h 5155319"/>
              <a:gd name="connsiteX2" fmla="*/ 1325562 w 3288416"/>
              <a:gd name="connsiteY2" fmla="*/ 5155319 h 5155319"/>
              <a:gd name="connsiteX3" fmla="*/ 0 w 3288416"/>
              <a:gd name="connsiteY3" fmla="*/ 5148263 h 5155319"/>
              <a:gd name="connsiteX4" fmla="*/ 0 w 3288416"/>
              <a:gd name="connsiteY4" fmla="*/ 0 h 5155319"/>
              <a:gd name="connsiteX0" fmla="*/ 0 w 3272879"/>
              <a:gd name="connsiteY0" fmla="*/ 0 h 5155319"/>
              <a:gd name="connsiteX1" fmla="*/ 2122841 w 3272879"/>
              <a:gd name="connsiteY1" fmla="*/ 0 h 5155319"/>
              <a:gd name="connsiteX2" fmla="*/ 1293411 w 3272879"/>
              <a:gd name="connsiteY2" fmla="*/ 5155319 h 5155319"/>
              <a:gd name="connsiteX3" fmla="*/ 0 w 3272879"/>
              <a:gd name="connsiteY3" fmla="*/ 5148263 h 5155319"/>
              <a:gd name="connsiteX4" fmla="*/ 0 w 3272879"/>
              <a:gd name="connsiteY4" fmla="*/ 0 h 51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879" h="5155319">
                <a:moveTo>
                  <a:pt x="0" y="0"/>
                </a:moveTo>
                <a:lnTo>
                  <a:pt x="2122841" y="0"/>
                </a:lnTo>
                <a:cubicBezTo>
                  <a:pt x="3486914" y="1619662"/>
                  <a:pt x="4099171" y="4071878"/>
                  <a:pt x="1293411" y="5155319"/>
                </a:cubicBezTo>
                <a:lnTo>
                  <a:pt x="0" y="5148263"/>
                </a:lnTo>
                <a:lnTo>
                  <a:pt x="0" y="0"/>
                </a:lnTo>
                <a:close/>
              </a:path>
            </a:pathLst>
          </a:custGeom>
        </p:spPr>
        <p:txBody>
          <a:bodyPr vert="horz" anchor="ctr" anchorCtr="0"/>
          <a:lstStyle>
            <a:lvl1pPr marL="0" indent="0" algn="ctr">
              <a:buFontTx/>
              <a:buNone/>
              <a:defRPr sz="1800" baseline="0">
                <a:solidFill>
                  <a:schemeClr val="tx2"/>
                </a:solidFill>
              </a:defRPr>
            </a:lvl1pPr>
          </a:lstStyle>
          <a:p>
            <a:pPr lvl="0"/>
            <a:r>
              <a:rPr lang="fr-FR" noProof="0"/>
              <a:t>Cliquez sur l'icône pour ajouter une image</a:t>
            </a:r>
            <a:endParaRPr lang="en-US" noProof="0" dirty="0"/>
          </a:p>
        </p:txBody>
      </p:sp>
      <p:sp>
        <p:nvSpPr>
          <p:cNvPr id="9" name="Tijdelijke aanduiding voor inhoud 2"/>
          <p:cNvSpPr>
            <a:spLocks noGrp="1"/>
          </p:cNvSpPr>
          <p:nvPr>
            <p:ph idx="1"/>
          </p:nvPr>
        </p:nvSpPr>
        <p:spPr>
          <a:xfrm>
            <a:off x="360451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itel 1"/>
          <p:cNvSpPr>
            <a:spLocks noGrp="1"/>
          </p:cNvSpPr>
          <p:nvPr>
            <p:ph type="title"/>
          </p:nvPr>
        </p:nvSpPr>
        <p:spPr>
          <a:xfrm>
            <a:off x="360451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0" name="Afbeelding 9"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628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5"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D5BEA-DE53-414E-9450-6B92F0BED14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828360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Afbeelding 6"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3"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8150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6"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C43B048-1763-2148-BF5A-E11F28CB31CA}"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404012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Tijdelijke aanduiding voor inhoud 2"/>
          <p:cNvSpPr>
            <a:spLocks noGrp="1"/>
          </p:cNvSpPr>
          <p:nvPr>
            <p:ph idx="10"/>
          </p:nvPr>
        </p:nvSpPr>
        <p:spPr>
          <a:xfrm>
            <a:off x="4550125" y="1547999"/>
            <a:ext cx="4093476"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8" name="Afbeelding 7"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13920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7"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19ED0E4-1061-E243-BE89-33B699DC6FD8}"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5" name="Tijdelijke aanduiding voor afbeelding 4"/>
          <p:cNvSpPr>
            <a:spLocks noGrp="1"/>
          </p:cNvSpPr>
          <p:nvPr>
            <p:ph type="pic" sz="quarter" idx="13"/>
          </p:nvPr>
        </p:nvSpPr>
        <p:spPr>
          <a:xfrm>
            <a:off x="4608000" y="900113"/>
            <a:ext cx="4078800" cy="3527887"/>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9"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10"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20754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with 2 images">
    <p:spTree>
      <p:nvGrpSpPr>
        <p:cNvPr id="1" name=""/>
        <p:cNvGrpSpPr/>
        <p:nvPr/>
      </p:nvGrpSpPr>
      <p:grpSpPr>
        <a:xfrm>
          <a:off x="0" y="0"/>
          <a:ext cx="0" cy="0"/>
          <a:chOff x="0" y="0"/>
          <a:chExt cx="0" cy="0"/>
        </a:xfrm>
      </p:grpSpPr>
      <p:sp>
        <p:nvSpPr>
          <p:cNvPr id="8"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E8BD722-EDB9-E046-AD64-B44187B782E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3"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5" name="Tijdelijke aanduiding voor afbeelding 4"/>
          <p:cNvSpPr>
            <a:spLocks noGrp="1"/>
          </p:cNvSpPr>
          <p:nvPr>
            <p:ph type="pic" sz="quarter" idx="13"/>
          </p:nvPr>
        </p:nvSpPr>
        <p:spPr>
          <a:xfrm>
            <a:off x="4608000" y="900113"/>
            <a:ext cx="4078800" cy="1674000"/>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7" name="Tijdelijke aanduiding voor afbeelding 6"/>
          <p:cNvSpPr>
            <a:spLocks noGrp="1"/>
          </p:cNvSpPr>
          <p:nvPr>
            <p:ph type="pic" sz="quarter" idx="14"/>
          </p:nvPr>
        </p:nvSpPr>
        <p:spPr>
          <a:xfrm>
            <a:off x="4608000" y="2748933"/>
            <a:ext cx="4078800" cy="1674000"/>
          </a:xfrm>
          <a:prstGeom prst="rect">
            <a:avLst/>
          </a:prstGeom>
        </p:spPr>
        <p:txBody>
          <a:bodyPr vert="horz"/>
          <a:lstStyle>
            <a:lvl1pPr marL="0" indent="0">
              <a:buFontTx/>
              <a:buNone/>
              <a:defRPr sz="1800" baseline="0">
                <a:solidFill>
                  <a:schemeClr val="tx2"/>
                </a:solidFill>
                <a:latin typeface="Century Gothic"/>
              </a:defRPr>
            </a:lvl1pPr>
          </a:lstStyle>
          <a:p>
            <a:pPr lvl="0"/>
            <a:r>
              <a:rPr lang="fr-FR" noProof="0"/>
              <a:t>Cliquez sur l'icône pour ajouter une image</a:t>
            </a:r>
            <a:endParaRPr lang="en-US" noProof="0" dirty="0"/>
          </a:p>
        </p:txBody>
      </p:sp>
      <p:sp>
        <p:nvSpPr>
          <p:cNvPr id="10"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16631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 Empty">
    <p:bg>
      <p:bgPr>
        <a:solidFill>
          <a:schemeClr val="bg2">
            <a:alpha val="34901"/>
          </a:schemeClr>
        </a:solidFill>
        <a:effectLst/>
      </p:bgPr>
    </p:bg>
    <p:spTree>
      <p:nvGrpSpPr>
        <p:cNvPr id="1" name=""/>
        <p:cNvGrpSpPr/>
        <p:nvPr/>
      </p:nvGrpSpPr>
      <p:grpSpPr>
        <a:xfrm>
          <a:off x="0" y="0"/>
          <a:ext cx="0" cy="0"/>
          <a:chOff x="0" y="0"/>
          <a:chExt cx="0" cy="0"/>
        </a:xfrm>
      </p:grpSpPr>
      <p:pic>
        <p:nvPicPr>
          <p:cNvPr id="3" name="Afbeelding 2" descr="Care for Precious Life endslide_wide_PPT_CLE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2" y="0"/>
            <a:ext cx="9144000" cy="5143500"/>
          </a:xfrm>
          <a:prstGeom prst="rect">
            <a:avLst/>
          </a:prstGeom>
        </p:spPr>
      </p:pic>
      <p:sp>
        <p:nvSpPr>
          <p:cNvPr id="16" name="Tijdelijke aanduiding voor tekst 22"/>
          <p:cNvSpPr>
            <a:spLocks noGrp="1"/>
          </p:cNvSpPr>
          <p:nvPr>
            <p:ph type="body" sz="quarter" idx="12"/>
          </p:nvPr>
        </p:nvSpPr>
        <p:spPr>
          <a:xfrm>
            <a:off x="-4522" y="-4536"/>
            <a:ext cx="3241280" cy="5168695"/>
          </a:xfrm>
          <a:custGeom>
            <a:avLst/>
            <a:gdLst>
              <a:gd name="connsiteX0" fmla="*/ 0 w 3877074"/>
              <a:gd name="connsiteY0" fmla="*/ 0 h 4572000"/>
              <a:gd name="connsiteX1" fmla="*/ 3877074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3877074"/>
              <a:gd name="connsiteY0" fmla="*/ 0 h 4572000"/>
              <a:gd name="connsiteX1" fmla="*/ 2905897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2905897"/>
              <a:gd name="connsiteY0" fmla="*/ 0 h 4572000"/>
              <a:gd name="connsiteX1" fmla="*/ 2905897 w 2905897"/>
              <a:gd name="connsiteY1" fmla="*/ 0 h 4572000"/>
              <a:gd name="connsiteX2" fmla="*/ 1591074 w 2905897"/>
              <a:gd name="connsiteY2" fmla="*/ 4572000 h 4572000"/>
              <a:gd name="connsiteX3" fmla="*/ 0 w 2905897"/>
              <a:gd name="connsiteY3" fmla="*/ 4572000 h 4572000"/>
              <a:gd name="connsiteX4" fmla="*/ 0 w 2905897"/>
              <a:gd name="connsiteY4" fmla="*/ 0 h 4572000"/>
              <a:gd name="connsiteX0" fmla="*/ 0 w 3457679"/>
              <a:gd name="connsiteY0" fmla="*/ 0 h 4572000"/>
              <a:gd name="connsiteX1" fmla="*/ 2905897 w 3457679"/>
              <a:gd name="connsiteY1" fmla="*/ 0 h 4572000"/>
              <a:gd name="connsiteX2" fmla="*/ 1591074 w 3457679"/>
              <a:gd name="connsiteY2" fmla="*/ 4572000 h 4572000"/>
              <a:gd name="connsiteX3" fmla="*/ 0 w 3457679"/>
              <a:gd name="connsiteY3" fmla="*/ 4572000 h 4572000"/>
              <a:gd name="connsiteX4" fmla="*/ 0 w 3457679"/>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754135"/>
              <a:gd name="connsiteY0" fmla="*/ 0 h 4577292"/>
              <a:gd name="connsiteX1" fmla="*/ 2905897 w 3754135"/>
              <a:gd name="connsiteY1" fmla="*/ 0 h 4577292"/>
              <a:gd name="connsiteX2" fmla="*/ 1453490 w 3754135"/>
              <a:gd name="connsiteY2" fmla="*/ 4577292 h 4577292"/>
              <a:gd name="connsiteX3" fmla="*/ 0 w 3754135"/>
              <a:gd name="connsiteY3" fmla="*/ 4572000 h 4577292"/>
              <a:gd name="connsiteX4" fmla="*/ 0 w 3754135"/>
              <a:gd name="connsiteY4" fmla="*/ 0 h 4577292"/>
              <a:gd name="connsiteX0" fmla="*/ 0 w 3793945"/>
              <a:gd name="connsiteY0" fmla="*/ 0 h 4577292"/>
              <a:gd name="connsiteX1" fmla="*/ 2905897 w 3793945"/>
              <a:gd name="connsiteY1" fmla="*/ 0 h 4577292"/>
              <a:gd name="connsiteX2" fmla="*/ 1453490 w 3793945"/>
              <a:gd name="connsiteY2" fmla="*/ 4577292 h 4577292"/>
              <a:gd name="connsiteX3" fmla="*/ 0 w 3793945"/>
              <a:gd name="connsiteY3" fmla="*/ 4572000 h 4577292"/>
              <a:gd name="connsiteX4" fmla="*/ 0 w 3793945"/>
              <a:gd name="connsiteY4" fmla="*/ 0 h 4577292"/>
              <a:gd name="connsiteX0" fmla="*/ 0 w 3821589"/>
              <a:gd name="connsiteY0" fmla="*/ 0 h 4577292"/>
              <a:gd name="connsiteX1" fmla="*/ 2905897 w 3821589"/>
              <a:gd name="connsiteY1" fmla="*/ 0 h 4577292"/>
              <a:gd name="connsiteX2" fmla="*/ 1453490 w 3821589"/>
              <a:gd name="connsiteY2" fmla="*/ 4577292 h 4577292"/>
              <a:gd name="connsiteX3" fmla="*/ 0 w 3821589"/>
              <a:gd name="connsiteY3" fmla="*/ 4572000 h 4577292"/>
              <a:gd name="connsiteX4" fmla="*/ 0 w 3821589"/>
              <a:gd name="connsiteY4" fmla="*/ 0 h 4577292"/>
              <a:gd name="connsiteX0" fmla="*/ 0 w 3619572"/>
              <a:gd name="connsiteY0" fmla="*/ 0 h 4577292"/>
              <a:gd name="connsiteX1" fmla="*/ 2470481 w 3619572"/>
              <a:gd name="connsiteY1" fmla="*/ 5638 h 4577292"/>
              <a:gd name="connsiteX2" fmla="*/ 1453490 w 3619572"/>
              <a:gd name="connsiteY2" fmla="*/ 4577292 h 4577292"/>
              <a:gd name="connsiteX3" fmla="*/ 0 w 3619572"/>
              <a:gd name="connsiteY3" fmla="*/ 4572000 h 4577292"/>
              <a:gd name="connsiteX4" fmla="*/ 0 w 3619572"/>
              <a:gd name="connsiteY4" fmla="*/ 0 h 4577292"/>
              <a:gd name="connsiteX0" fmla="*/ 0 w 3670609"/>
              <a:gd name="connsiteY0" fmla="*/ 0 h 4577292"/>
              <a:gd name="connsiteX1" fmla="*/ 2470481 w 3670609"/>
              <a:gd name="connsiteY1" fmla="*/ 5638 h 4577292"/>
              <a:gd name="connsiteX2" fmla="*/ 1542049 w 3670609"/>
              <a:gd name="connsiteY2" fmla="*/ 4577292 h 4577292"/>
              <a:gd name="connsiteX3" fmla="*/ 0 w 3670609"/>
              <a:gd name="connsiteY3" fmla="*/ 4572000 h 4577292"/>
              <a:gd name="connsiteX4" fmla="*/ 0 w 3670609"/>
              <a:gd name="connsiteY4" fmla="*/ 0 h 4577292"/>
              <a:gd name="connsiteX0" fmla="*/ 14760 w 3685369"/>
              <a:gd name="connsiteY0" fmla="*/ 0 h 4583276"/>
              <a:gd name="connsiteX1" fmla="*/ 2485241 w 3685369"/>
              <a:gd name="connsiteY1" fmla="*/ 5638 h 4583276"/>
              <a:gd name="connsiteX2" fmla="*/ 1556809 w 3685369"/>
              <a:gd name="connsiteY2" fmla="*/ 4577292 h 4583276"/>
              <a:gd name="connsiteX3" fmla="*/ 0 w 3685369"/>
              <a:gd name="connsiteY3" fmla="*/ 4583276 h 4583276"/>
              <a:gd name="connsiteX4" fmla="*/ 14760 w 3685369"/>
              <a:gd name="connsiteY4" fmla="*/ 0 h 4583276"/>
              <a:gd name="connsiteX0" fmla="*/ 14760 w 3703605"/>
              <a:gd name="connsiteY0" fmla="*/ 0 h 4583276"/>
              <a:gd name="connsiteX1" fmla="*/ 2485241 w 3703605"/>
              <a:gd name="connsiteY1" fmla="*/ 5638 h 4583276"/>
              <a:gd name="connsiteX2" fmla="*/ 1556809 w 3703605"/>
              <a:gd name="connsiteY2" fmla="*/ 4577292 h 4583276"/>
              <a:gd name="connsiteX3" fmla="*/ 0 w 3703605"/>
              <a:gd name="connsiteY3" fmla="*/ 4583276 h 4583276"/>
              <a:gd name="connsiteX4" fmla="*/ 14760 w 3703605"/>
              <a:gd name="connsiteY4" fmla="*/ 0 h 4583276"/>
              <a:gd name="connsiteX0" fmla="*/ 14760 w 3835656"/>
              <a:gd name="connsiteY0" fmla="*/ 0 h 4583276"/>
              <a:gd name="connsiteX1" fmla="*/ 2485241 w 3835656"/>
              <a:gd name="connsiteY1" fmla="*/ 5638 h 4583276"/>
              <a:gd name="connsiteX2" fmla="*/ 1556809 w 3835656"/>
              <a:gd name="connsiteY2" fmla="*/ 4577292 h 4583276"/>
              <a:gd name="connsiteX3" fmla="*/ 0 w 3835656"/>
              <a:gd name="connsiteY3" fmla="*/ 4583276 h 4583276"/>
              <a:gd name="connsiteX4" fmla="*/ 14760 w 3835656"/>
              <a:gd name="connsiteY4" fmla="*/ 0 h 4583276"/>
              <a:gd name="connsiteX0" fmla="*/ 14760 w 3835657"/>
              <a:gd name="connsiteY0" fmla="*/ 0 h 4583276"/>
              <a:gd name="connsiteX1" fmla="*/ 2485242 w 3835657"/>
              <a:gd name="connsiteY1" fmla="*/ 0 h 4583276"/>
              <a:gd name="connsiteX2" fmla="*/ 1556809 w 3835657"/>
              <a:gd name="connsiteY2" fmla="*/ 4577292 h 4583276"/>
              <a:gd name="connsiteX3" fmla="*/ 0 w 3835657"/>
              <a:gd name="connsiteY3" fmla="*/ 4583276 h 4583276"/>
              <a:gd name="connsiteX4" fmla="*/ 14760 w 3835657"/>
              <a:gd name="connsiteY4" fmla="*/ 0 h 4583276"/>
              <a:gd name="connsiteX0" fmla="*/ 14760 w 3815359"/>
              <a:gd name="connsiteY0" fmla="*/ 0 h 4583276"/>
              <a:gd name="connsiteX1" fmla="*/ 2485242 w 3815359"/>
              <a:gd name="connsiteY1" fmla="*/ 0 h 4583276"/>
              <a:gd name="connsiteX2" fmla="*/ 1519910 w 3815359"/>
              <a:gd name="connsiteY2" fmla="*/ 4581319 h 4583276"/>
              <a:gd name="connsiteX3" fmla="*/ 0 w 3815359"/>
              <a:gd name="connsiteY3" fmla="*/ 4583276 h 4583276"/>
              <a:gd name="connsiteX4" fmla="*/ 14760 w 3815359"/>
              <a:gd name="connsiteY4" fmla="*/ 0 h 4583276"/>
              <a:gd name="connsiteX0" fmla="*/ 14760 w 3812977"/>
              <a:gd name="connsiteY0" fmla="*/ 4027 h 4587303"/>
              <a:gd name="connsiteX1" fmla="*/ 2479971 w 3812977"/>
              <a:gd name="connsiteY1" fmla="*/ 0 h 4587303"/>
              <a:gd name="connsiteX2" fmla="*/ 1519910 w 3812977"/>
              <a:gd name="connsiteY2" fmla="*/ 4585346 h 4587303"/>
              <a:gd name="connsiteX3" fmla="*/ 0 w 3812977"/>
              <a:gd name="connsiteY3" fmla="*/ 4587303 h 4587303"/>
              <a:gd name="connsiteX4" fmla="*/ 14760 w 3812977"/>
              <a:gd name="connsiteY4" fmla="*/ 4027 h 4587303"/>
              <a:gd name="connsiteX0" fmla="*/ 14760 w 3792791"/>
              <a:gd name="connsiteY0" fmla="*/ 4027 h 4587303"/>
              <a:gd name="connsiteX1" fmla="*/ 2479971 w 3792791"/>
              <a:gd name="connsiteY1" fmla="*/ 0 h 4587303"/>
              <a:gd name="connsiteX2" fmla="*/ 1519910 w 3792791"/>
              <a:gd name="connsiteY2" fmla="*/ 4585346 h 4587303"/>
              <a:gd name="connsiteX3" fmla="*/ 0 w 3792791"/>
              <a:gd name="connsiteY3" fmla="*/ 4587303 h 4587303"/>
              <a:gd name="connsiteX4" fmla="*/ 14760 w 3792791"/>
              <a:gd name="connsiteY4" fmla="*/ 4027 h 4587303"/>
              <a:gd name="connsiteX0" fmla="*/ 14760 w 3770776"/>
              <a:gd name="connsiteY0" fmla="*/ 4027 h 4589168"/>
              <a:gd name="connsiteX1" fmla="*/ 2479971 w 3770776"/>
              <a:gd name="connsiteY1" fmla="*/ 0 h 4589168"/>
              <a:gd name="connsiteX2" fmla="*/ 1479883 w 3770776"/>
              <a:gd name="connsiteY2" fmla="*/ 4589168 h 4589168"/>
              <a:gd name="connsiteX3" fmla="*/ 0 w 3770776"/>
              <a:gd name="connsiteY3" fmla="*/ 4587303 h 4589168"/>
              <a:gd name="connsiteX4" fmla="*/ 14760 w 3770776"/>
              <a:gd name="connsiteY4" fmla="*/ 4027 h 4589168"/>
              <a:gd name="connsiteX0" fmla="*/ 14760 w 3761742"/>
              <a:gd name="connsiteY0" fmla="*/ 4027 h 4589168"/>
              <a:gd name="connsiteX1" fmla="*/ 2459959 w 3761742"/>
              <a:gd name="connsiteY1" fmla="*/ 0 h 4589168"/>
              <a:gd name="connsiteX2" fmla="*/ 1479883 w 3761742"/>
              <a:gd name="connsiteY2" fmla="*/ 4589168 h 4589168"/>
              <a:gd name="connsiteX3" fmla="*/ 0 w 3761742"/>
              <a:gd name="connsiteY3" fmla="*/ 4587303 h 4589168"/>
              <a:gd name="connsiteX4" fmla="*/ 14760 w 3761742"/>
              <a:gd name="connsiteY4" fmla="*/ 4027 h 4589168"/>
              <a:gd name="connsiteX0" fmla="*/ 0 w 3766995"/>
              <a:gd name="connsiteY0" fmla="*/ 205 h 4589168"/>
              <a:gd name="connsiteX1" fmla="*/ 2465212 w 3766995"/>
              <a:gd name="connsiteY1" fmla="*/ 0 h 4589168"/>
              <a:gd name="connsiteX2" fmla="*/ 1485136 w 3766995"/>
              <a:gd name="connsiteY2" fmla="*/ 4589168 h 4589168"/>
              <a:gd name="connsiteX3" fmla="*/ 5253 w 3766995"/>
              <a:gd name="connsiteY3" fmla="*/ 4587303 h 4589168"/>
              <a:gd name="connsiteX4" fmla="*/ 0 w 3766995"/>
              <a:gd name="connsiteY4" fmla="*/ 205 h 45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995" h="4589168">
                <a:moveTo>
                  <a:pt x="0" y="205"/>
                </a:moveTo>
                <a:lnTo>
                  <a:pt x="2465212" y="0"/>
                </a:lnTo>
                <a:cubicBezTo>
                  <a:pt x="3532348" y="937687"/>
                  <a:pt x="5173818" y="3556942"/>
                  <a:pt x="1485136" y="4589168"/>
                </a:cubicBezTo>
                <a:lnTo>
                  <a:pt x="5253" y="4587303"/>
                </a:lnTo>
                <a:lnTo>
                  <a:pt x="0" y="205"/>
                </a:lnTo>
                <a:close/>
              </a:path>
            </a:pathLst>
          </a:custGeom>
          <a:noFill/>
        </p:spPr>
        <p:txBody>
          <a:bodyPr vert="horz" anchor="ctr" anchorCtr="0"/>
          <a:lstStyle>
            <a:lvl1pPr marL="180000" indent="0" algn="l">
              <a:lnSpc>
                <a:spcPts val="3000"/>
              </a:lnSpc>
              <a:spcBef>
                <a:spcPts val="864"/>
              </a:spcBef>
              <a:spcAft>
                <a:spcPts val="0"/>
              </a:spcAft>
              <a:buFontTx/>
              <a:buNone/>
              <a:defRPr sz="3000" baseline="0">
                <a:solidFill>
                  <a:srgbClr val="2578BC"/>
                </a:solidFill>
              </a:defRPr>
            </a:lvl1pPr>
          </a:lstStyle>
          <a:p>
            <a:pPr lvl="0"/>
            <a:r>
              <a:rPr lang="fr-FR" noProof="0"/>
              <a:t>Modifier les styles du texte du masque</a:t>
            </a:r>
          </a:p>
        </p:txBody>
      </p:sp>
      <p:sp>
        <p:nvSpPr>
          <p:cNvPr id="13"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4" name="Groeperen 3"/>
          <p:cNvGrpSpPr/>
          <p:nvPr userDrawn="1"/>
        </p:nvGrpSpPr>
        <p:grpSpPr>
          <a:xfrm>
            <a:off x="2357438" y="4824413"/>
            <a:ext cx="6527800" cy="228600"/>
            <a:chOff x="2357438" y="4824413"/>
            <a:chExt cx="6527800" cy="228600"/>
          </a:xfrm>
        </p:grpSpPr>
        <p:pic>
          <p:nvPicPr>
            <p:cNvPr id="15" name="Afbeelding 14"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17" name="Afbeelding 16"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24413"/>
              <a:ext cx="543378" cy="172501"/>
            </a:xfrm>
            <a:prstGeom prst="rect">
              <a:avLst/>
            </a:prstGeom>
          </p:spPr>
        </p:pic>
        <p:pic>
          <p:nvPicPr>
            <p:cNvPr id="18" name="Afbeelding 17"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19" name="Afbeelding 18"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21" name="Afbeelding 20"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5436"/>
              <a:ext cx="588104" cy="154214"/>
            </a:xfrm>
            <a:prstGeom prst="rect">
              <a:avLst/>
            </a:prstGeom>
          </p:spPr>
        </p:pic>
        <p:pic>
          <p:nvPicPr>
            <p:cNvPr id="27" name="Afbeelding 26"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514401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slide - CFPL">
    <p:bg>
      <p:bgPr>
        <a:solidFill>
          <a:schemeClr val="bg2">
            <a:alpha val="34901"/>
          </a:schemeClr>
        </a:solidFill>
        <a:effectLst/>
      </p:bgPr>
    </p:bg>
    <p:spTree>
      <p:nvGrpSpPr>
        <p:cNvPr id="1" name=""/>
        <p:cNvGrpSpPr/>
        <p:nvPr/>
      </p:nvGrpSpPr>
      <p:grpSpPr>
        <a:xfrm>
          <a:off x="0" y="0"/>
          <a:ext cx="0" cy="0"/>
          <a:chOff x="0" y="0"/>
          <a:chExt cx="0" cy="0"/>
        </a:xfrm>
      </p:grpSpPr>
      <p:pic>
        <p:nvPicPr>
          <p:cNvPr id="3" name="Afbeelding 2" descr="Care for Precious Life endslide_wide_PP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11"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40" name="Groeperen 39"/>
          <p:cNvGrpSpPr/>
          <p:nvPr userDrawn="1"/>
        </p:nvGrpSpPr>
        <p:grpSpPr>
          <a:xfrm>
            <a:off x="2357438" y="4824413"/>
            <a:ext cx="6527800" cy="228600"/>
            <a:chOff x="2357438" y="4824413"/>
            <a:chExt cx="6527800" cy="228600"/>
          </a:xfrm>
        </p:grpSpPr>
        <p:pic>
          <p:nvPicPr>
            <p:cNvPr id="41" name="Afbeelding 40"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42" name="Afbeelding 41" descr="Safety1st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24413"/>
              <a:ext cx="543378" cy="172501"/>
            </a:xfrm>
            <a:prstGeom prst="rect">
              <a:avLst/>
            </a:prstGeom>
          </p:spPr>
        </p:pic>
        <p:pic>
          <p:nvPicPr>
            <p:cNvPr id="43" name="Afbeelding 42"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44" name="Afbeelding 43"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45" name="Afbeelding 44"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5436"/>
              <a:ext cx="588104" cy="154214"/>
            </a:xfrm>
            <a:prstGeom prst="rect">
              <a:avLst/>
            </a:prstGeom>
          </p:spPr>
        </p:pic>
        <p:pic>
          <p:nvPicPr>
            <p:cNvPr id="46" name="Afbeelding 45"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1220683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38227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 Chapter slide 3">
    <p:spTree>
      <p:nvGrpSpPr>
        <p:cNvPr id="1" name=""/>
        <p:cNvGrpSpPr/>
        <p:nvPr/>
      </p:nvGrpSpPr>
      <p:grpSpPr>
        <a:xfrm>
          <a:off x="0" y="0"/>
          <a:ext cx="0" cy="0"/>
          <a:chOff x="0" y="0"/>
          <a:chExt cx="0" cy="0"/>
        </a:xfrm>
      </p:grpSpPr>
      <p:pic>
        <p:nvPicPr>
          <p:cNvPr id="13" name="Tijdelijke aanduiding voor afbeelding 3" descr="PPT_beelden_template_v2_image_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24" name="Groeperen 23"/>
          <p:cNvGrpSpPr/>
          <p:nvPr userDrawn="1"/>
        </p:nvGrpSpPr>
        <p:grpSpPr>
          <a:xfrm>
            <a:off x="167170" y="4828911"/>
            <a:ext cx="5156200" cy="224102"/>
            <a:chOff x="167170" y="4828911"/>
            <a:chExt cx="5156200" cy="224102"/>
          </a:xfrm>
        </p:grpSpPr>
        <p:pic>
          <p:nvPicPr>
            <p:cNvPr id="25" name="Afbeelding 24"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6" name="Afbeelding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7" name="Afbeelding 26"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8" name="Afbeelding 27"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0" name="Afbeelding 29"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1354201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ing / Chapter slide 1">
    <p:spTree>
      <p:nvGrpSpPr>
        <p:cNvPr id="1" name=""/>
        <p:cNvGrpSpPr/>
        <p:nvPr/>
      </p:nvGrpSpPr>
      <p:grpSpPr>
        <a:xfrm>
          <a:off x="0" y="0"/>
          <a:ext cx="0" cy="0"/>
          <a:chOff x="0" y="0"/>
          <a:chExt cx="0" cy="0"/>
        </a:xfrm>
      </p:grpSpPr>
      <p:pic>
        <p:nvPicPr>
          <p:cNvPr id="7" name="Tijdelijke aanduiding voor afbeelding 3" descr="Chinese_mother_daughter_PP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66853" y="-11364"/>
            <a:ext cx="4896692" cy="516789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92" h="5167890">
                <a:moveTo>
                  <a:pt x="1174506" y="0"/>
                </a:moveTo>
                <a:lnTo>
                  <a:pt x="4896691" y="352"/>
                </a:lnTo>
                <a:cubicBezTo>
                  <a:pt x="4896691" y="1722865"/>
                  <a:pt x="4896692" y="3445377"/>
                  <a:pt x="4896692" y="5167890"/>
                </a:cubicBezTo>
                <a:lnTo>
                  <a:pt x="1984560" y="5154864"/>
                </a:lnTo>
                <a:cubicBezTo>
                  <a:pt x="128758" y="4534954"/>
                  <a:pt x="-965043" y="2617586"/>
                  <a:pt x="1174506" y="0"/>
                </a:cubicBezTo>
                <a:close/>
              </a:path>
            </a:pathLst>
          </a:custGeom>
        </p:spPr>
      </p:pic>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8" name="Afbeelding 7"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eperen 4"/>
          <p:cNvGrpSpPr/>
          <p:nvPr userDrawn="1"/>
        </p:nvGrpSpPr>
        <p:grpSpPr>
          <a:xfrm>
            <a:off x="167170" y="4828911"/>
            <a:ext cx="5156200" cy="224102"/>
            <a:chOff x="167170" y="4828911"/>
            <a:chExt cx="5156200" cy="224102"/>
          </a:xfrm>
        </p:grpSpPr>
        <p:pic>
          <p:nvPicPr>
            <p:cNvPr id="24" name="Afbeelding 23"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5" name="Afbeelding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6" name="Afbeelding 25"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7" name="Afbeelding 26"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 name="Afbeelding 2"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659165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pening / Chapter slide 2">
    <p:spTree>
      <p:nvGrpSpPr>
        <p:cNvPr id="1" name=""/>
        <p:cNvGrpSpPr/>
        <p:nvPr/>
      </p:nvGrpSpPr>
      <p:grpSpPr>
        <a:xfrm>
          <a:off x="0" y="0"/>
          <a:ext cx="0" cy="0"/>
          <a:chOff x="0" y="0"/>
          <a:chExt cx="0" cy="0"/>
        </a:xfrm>
      </p:grpSpPr>
      <p:pic>
        <p:nvPicPr>
          <p:cNvPr id="13" name="Tijdelijke aanduiding voor afbeelding 3" descr="PPT_beelden_template_v2_image_2.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22" name="Groeperen 21"/>
          <p:cNvGrpSpPr/>
          <p:nvPr userDrawn="1"/>
        </p:nvGrpSpPr>
        <p:grpSpPr>
          <a:xfrm>
            <a:off x="167170" y="4828911"/>
            <a:ext cx="5156200" cy="224102"/>
            <a:chOff x="167170" y="4828911"/>
            <a:chExt cx="5156200" cy="224102"/>
          </a:xfrm>
        </p:grpSpPr>
        <p:pic>
          <p:nvPicPr>
            <p:cNvPr id="23" name="Afbeelding 22"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4" name="Afbeelding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5" name="Afbeelding 24"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6" name="Afbeelding 25"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0" name="Afbeelding 29"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1916847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ening / Chapter slide 3">
    <p:spTree>
      <p:nvGrpSpPr>
        <p:cNvPr id="1" name=""/>
        <p:cNvGrpSpPr/>
        <p:nvPr/>
      </p:nvGrpSpPr>
      <p:grpSpPr>
        <a:xfrm>
          <a:off x="0" y="0"/>
          <a:ext cx="0" cy="0"/>
          <a:chOff x="0" y="0"/>
          <a:chExt cx="0" cy="0"/>
        </a:xfrm>
      </p:grpSpPr>
      <p:pic>
        <p:nvPicPr>
          <p:cNvPr id="13" name="Tijdelijke aanduiding voor afbeelding 3" descr="PPT_beelden_template_v2_image_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24" name="Groeperen 23"/>
          <p:cNvGrpSpPr/>
          <p:nvPr userDrawn="1"/>
        </p:nvGrpSpPr>
        <p:grpSpPr>
          <a:xfrm>
            <a:off x="167170" y="4828911"/>
            <a:ext cx="5156200" cy="224102"/>
            <a:chOff x="167170" y="4828911"/>
            <a:chExt cx="5156200" cy="224102"/>
          </a:xfrm>
        </p:grpSpPr>
        <p:pic>
          <p:nvPicPr>
            <p:cNvPr id="25" name="Afbeelding 24"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6" name="Afbeelding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7" name="Afbeelding 26"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8" name="Afbeelding 27"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9" name="Afbeelding 28"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0" name="Afbeelding 29"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3545369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pening / Chapter slide 4">
    <p:spTree>
      <p:nvGrpSpPr>
        <p:cNvPr id="1" name=""/>
        <p:cNvGrpSpPr/>
        <p:nvPr/>
      </p:nvGrpSpPr>
      <p:grpSpPr>
        <a:xfrm>
          <a:off x="0" y="0"/>
          <a:ext cx="0" cy="0"/>
          <a:chOff x="0" y="0"/>
          <a:chExt cx="0" cy="0"/>
        </a:xfrm>
      </p:grpSpPr>
      <p:pic>
        <p:nvPicPr>
          <p:cNvPr id="11" name="Tijdelijke aanduiding voor afbeelding 3" descr="PPT_beelden_template_v2_image_4.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30" name="Groeperen 29"/>
          <p:cNvGrpSpPr/>
          <p:nvPr userDrawn="1"/>
        </p:nvGrpSpPr>
        <p:grpSpPr>
          <a:xfrm>
            <a:off x="167170" y="4828911"/>
            <a:ext cx="5156200" cy="224102"/>
            <a:chOff x="167170" y="4828911"/>
            <a:chExt cx="5156200" cy="224102"/>
          </a:xfrm>
        </p:grpSpPr>
        <p:pic>
          <p:nvPicPr>
            <p:cNvPr id="31" name="Afbeelding 30"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32" name="Afbeelding 3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33" name="Afbeelding 32"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34" name="Afbeelding 33"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35" name="Afbeelding 34"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6" name="Afbeelding 35"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271172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Opening / Chapter slide 5">
    <p:spTree>
      <p:nvGrpSpPr>
        <p:cNvPr id="1" name=""/>
        <p:cNvGrpSpPr/>
        <p:nvPr/>
      </p:nvGrpSpPr>
      <p:grpSpPr>
        <a:xfrm>
          <a:off x="0" y="0"/>
          <a:ext cx="0" cy="0"/>
          <a:chOff x="0" y="0"/>
          <a:chExt cx="0" cy="0"/>
        </a:xfrm>
      </p:grpSpPr>
      <p:pic>
        <p:nvPicPr>
          <p:cNvPr id="12" name="Tijdelijke aanduiding voor afbeelding 3" descr="PPT_beelden_template_v2_image_5.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3" name="Groeperen 12"/>
          <p:cNvGrpSpPr/>
          <p:nvPr userDrawn="1"/>
        </p:nvGrpSpPr>
        <p:grpSpPr>
          <a:xfrm>
            <a:off x="167170" y="4828911"/>
            <a:ext cx="5156200" cy="224102"/>
            <a:chOff x="167170" y="4828911"/>
            <a:chExt cx="5156200" cy="224102"/>
          </a:xfrm>
        </p:grpSpPr>
        <p:pic>
          <p:nvPicPr>
            <p:cNvPr id="22" name="Afbeelding 21"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3" name="Afbeelding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4" name="Afbeelding 23"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5" name="Afbeelding 24"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6" name="Afbeelding 25"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29" name="Afbeelding 28"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2578768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Opening / Chapter slide empty">
    <p:spTree>
      <p:nvGrpSpPr>
        <p:cNvPr id="1" name=""/>
        <p:cNvGrpSpPr/>
        <p:nvPr/>
      </p:nvGrpSpPr>
      <p:grpSpPr>
        <a:xfrm>
          <a:off x="0" y="0"/>
          <a:ext cx="0" cy="0"/>
          <a:chOff x="0" y="0"/>
          <a:chExt cx="0" cy="0"/>
        </a:xfrm>
      </p:grpSpPr>
      <p:sp>
        <p:nvSpPr>
          <p:cNvPr id="11" name="Tijdelijke aanduiding voor afbeelding 4"/>
          <p:cNvSpPr>
            <a:spLocks noGrp="1"/>
          </p:cNvSpPr>
          <p:nvPr>
            <p:ph type="pic" sz="quarter" idx="13"/>
          </p:nvPr>
        </p:nvSpPr>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22" name="Afbeelding 21"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8"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eperen 13"/>
          <p:cNvGrpSpPr/>
          <p:nvPr userDrawn="1"/>
        </p:nvGrpSpPr>
        <p:grpSpPr>
          <a:xfrm>
            <a:off x="167170" y="4828911"/>
            <a:ext cx="5156200" cy="224102"/>
            <a:chOff x="167170" y="4828911"/>
            <a:chExt cx="5156200" cy="224102"/>
          </a:xfrm>
        </p:grpSpPr>
        <p:pic>
          <p:nvPicPr>
            <p:cNvPr id="15" name="Afbeelding 14" descr="MC_PPT.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6" name="Afbeelding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17" name="Afbeelding 16" descr="Quinny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18" name="Afbeelding 17" descr="TinyLove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19" name="Afbeelding 18" descr="BabyArt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29" name="Afbeelding 28" descr="BBC_New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3889247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empty 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3"/>
          </p:nvPr>
        </p:nvSpPr>
        <p:spPr>
          <a:xfrm>
            <a:off x="5842498" y="-11364"/>
            <a:ext cx="3301501" cy="5154864"/>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81469 w 3301501"/>
              <a:gd name="connsiteY0" fmla="*/ 0 h 5154864"/>
              <a:gd name="connsiteX1" fmla="*/ 3301501 w 3301501"/>
              <a:gd name="connsiteY1" fmla="*/ 6865 h 5154864"/>
              <a:gd name="connsiteX2" fmla="*/ 3301501 w 3301501"/>
              <a:gd name="connsiteY2" fmla="*/ 5154864 h 5154864"/>
              <a:gd name="connsiteX3" fmla="*/ 1970872 w 3301501"/>
              <a:gd name="connsiteY3" fmla="*/ 5154864 h 5154864"/>
              <a:gd name="connsiteX4" fmla="*/ 1181469 w 3301501"/>
              <a:gd name="connsiteY4" fmla="*/ 0 h 515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501" h="5154864">
                <a:moveTo>
                  <a:pt x="1181469" y="0"/>
                </a:moveTo>
                <a:lnTo>
                  <a:pt x="3301501" y="6865"/>
                </a:lnTo>
                <a:lnTo>
                  <a:pt x="3301501" y="5154864"/>
                </a:lnTo>
                <a:lnTo>
                  <a:pt x="1970872" y="5154864"/>
                </a:lnTo>
                <a:cubicBezTo>
                  <a:pt x="115070" y="4534954"/>
                  <a:pt x="-958080" y="2617586"/>
                  <a:pt x="118146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22" name="Titel 1"/>
          <p:cNvSpPr>
            <a:spLocks noGrp="1"/>
          </p:cNvSpPr>
          <p:nvPr>
            <p:ph type="title"/>
          </p:nvPr>
        </p:nvSpPr>
        <p:spPr>
          <a:xfrm>
            <a:off x="36000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23" name="Tijdelijke aanduiding voor inhoud 2"/>
          <p:cNvSpPr>
            <a:spLocks noGrp="1"/>
          </p:cNvSpPr>
          <p:nvPr>
            <p:ph idx="1"/>
          </p:nvPr>
        </p:nvSpPr>
        <p:spPr>
          <a:xfrm>
            <a:off x="36000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4" name="Afbeelding 13"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5803900"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347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empty B">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1" y="-1"/>
            <a:ext cx="3272879" cy="5155319"/>
          </a:xfrm>
          <a:custGeom>
            <a:avLst/>
            <a:gdLst>
              <a:gd name="connsiteX0" fmla="*/ 0 w 3294062"/>
              <a:gd name="connsiteY0" fmla="*/ 0 h 5148263"/>
              <a:gd name="connsiteX1" fmla="*/ 3294062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207507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93396 w 3294062"/>
              <a:gd name="connsiteY1" fmla="*/ 105833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22841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2122841"/>
              <a:gd name="connsiteY0" fmla="*/ 0 h 5155319"/>
              <a:gd name="connsiteX1" fmla="*/ 2122841 w 2122841"/>
              <a:gd name="connsiteY1" fmla="*/ 0 h 5155319"/>
              <a:gd name="connsiteX2" fmla="*/ 1325562 w 2122841"/>
              <a:gd name="connsiteY2" fmla="*/ 5155319 h 5155319"/>
              <a:gd name="connsiteX3" fmla="*/ 0 w 2122841"/>
              <a:gd name="connsiteY3" fmla="*/ 5148263 h 5155319"/>
              <a:gd name="connsiteX4" fmla="*/ 0 w 2122841"/>
              <a:gd name="connsiteY4" fmla="*/ 0 h 5155319"/>
              <a:gd name="connsiteX0" fmla="*/ 0 w 2690171"/>
              <a:gd name="connsiteY0" fmla="*/ 0 h 5155319"/>
              <a:gd name="connsiteX1" fmla="*/ 2122841 w 2690171"/>
              <a:gd name="connsiteY1" fmla="*/ 0 h 5155319"/>
              <a:gd name="connsiteX2" fmla="*/ 1325562 w 2690171"/>
              <a:gd name="connsiteY2" fmla="*/ 5155319 h 5155319"/>
              <a:gd name="connsiteX3" fmla="*/ 0 w 2690171"/>
              <a:gd name="connsiteY3" fmla="*/ 5148263 h 5155319"/>
              <a:gd name="connsiteX4" fmla="*/ 0 w 2690171"/>
              <a:gd name="connsiteY4" fmla="*/ 0 h 5155319"/>
              <a:gd name="connsiteX0" fmla="*/ 0 w 3244644"/>
              <a:gd name="connsiteY0" fmla="*/ 0 h 5155319"/>
              <a:gd name="connsiteX1" fmla="*/ 2122841 w 3244644"/>
              <a:gd name="connsiteY1" fmla="*/ 0 h 5155319"/>
              <a:gd name="connsiteX2" fmla="*/ 1325562 w 3244644"/>
              <a:gd name="connsiteY2" fmla="*/ 5155319 h 5155319"/>
              <a:gd name="connsiteX3" fmla="*/ 0 w 3244644"/>
              <a:gd name="connsiteY3" fmla="*/ 5148263 h 5155319"/>
              <a:gd name="connsiteX4" fmla="*/ 0 w 3244644"/>
              <a:gd name="connsiteY4" fmla="*/ 0 h 5155319"/>
              <a:gd name="connsiteX0" fmla="*/ 0 w 3288416"/>
              <a:gd name="connsiteY0" fmla="*/ 0 h 5155319"/>
              <a:gd name="connsiteX1" fmla="*/ 2122841 w 3288416"/>
              <a:gd name="connsiteY1" fmla="*/ 0 h 5155319"/>
              <a:gd name="connsiteX2" fmla="*/ 1325562 w 3288416"/>
              <a:gd name="connsiteY2" fmla="*/ 5155319 h 5155319"/>
              <a:gd name="connsiteX3" fmla="*/ 0 w 3288416"/>
              <a:gd name="connsiteY3" fmla="*/ 5148263 h 5155319"/>
              <a:gd name="connsiteX4" fmla="*/ 0 w 3288416"/>
              <a:gd name="connsiteY4" fmla="*/ 0 h 5155319"/>
              <a:gd name="connsiteX0" fmla="*/ 0 w 3272879"/>
              <a:gd name="connsiteY0" fmla="*/ 0 h 5155319"/>
              <a:gd name="connsiteX1" fmla="*/ 2122841 w 3272879"/>
              <a:gd name="connsiteY1" fmla="*/ 0 h 5155319"/>
              <a:gd name="connsiteX2" fmla="*/ 1293411 w 3272879"/>
              <a:gd name="connsiteY2" fmla="*/ 5155319 h 5155319"/>
              <a:gd name="connsiteX3" fmla="*/ 0 w 3272879"/>
              <a:gd name="connsiteY3" fmla="*/ 5148263 h 5155319"/>
              <a:gd name="connsiteX4" fmla="*/ 0 w 3272879"/>
              <a:gd name="connsiteY4" fmla="*/ 0 h 51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879" h="5155319">
                <a:moveTo>
                  <a:pt x="0" y="0"/>
                </a:moveTo>
                <a:lnTo>
                  <a:pt x="2122841" y="0"/>
                </a:lnTo>
                <a:cubicBezTo>
                  <a:pt x="3486914" y="1619662"/>
                  <a:pt x="4099171" y="4071878"/>
                  <a:pt x="1293411" y="5155319"/>
                </a:cubicBezTo>
                <a:lnTo>
                  <a:pt x="0" y="5148263"/>
                </a:lnTo>
                <a:lnTo>
                  <a:pt x="0" y="0"/>
                </a:lnTo>
                <a:close/>
              </a:path>
            </a:pathLst>
          </a:custGeom>
        </p:spPr>
        <p:txBody>
          <a:bodyPr vert="horz" anchor="ctr" anchorCtr="0"/>
          <a:lstStyle>
            <a:lvl1pPr marL="0" indent="0" algn="ctr">
              <a:buFontTx/>
              <a:buNone/>
              <a:defRPr sz="1800" baseline="0">
                <a:solidFill>
                  <a:schemeClr val="tx2"/>
                </a:solidFill>
              </a:defRPr>
            </a:lvl1pPr>
          </a:lstStyle>
          <a:p>
            <a:pPr lvl="0"/>
            <a:r>
              <a:rPr lang="fr-FR" noProof="0"/>
              <a:t>Cliquez sur l'icône pour ajouter une image</a:t>
            </a:r>
            <a:endParaRPr lang="en-US" noProof="0" dirty="0"/>
          </a:p>
        </p:txBody>
      </p:sp>
      <p:sp>
        <p:nvSpPr>
          <p:cNvPr id="9" name="Tijdelijke aanduiding voor inhoud 2"/>
          <p:cNvSpPr>
            <a:spLocks noGrp="1"/>
          </p:cNvSpPr>
          <p:nvPr>
            <p:ph idx="1"/>
          </p:nvPr>
        </p:nvSpPr>
        <p:spPr>
          <a:xfrm>
            <a:off x="360451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itel 1"/>
          <p:cNvSpPr>
            <a:spLocks noGrp="1"/>
          </p:cNvSpPr>
          <p:nvPr>
            <p:ph type="title"/>
          </p:nvPr>
        </p:nvSpPr>
        <p:spPr>
          <a:xfrm>
            <a:off x="360451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0" name="Afbeelding 9"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251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5"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D5BEA-DE53-414E-9450-6B92F0BED14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828360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Afbeelding 6"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3"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6161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6"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C43B048-1763-2148-BF5A-E11F28CB31CA}"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404012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Tijdelijke aanduiding voor inhoud 2"/>
          <p:cNvSpPr>
            <a:spLocks noGrp="1"/>
          </p:cNvSpPr>
          <p:nvPr>
            <p:ph idx="10"/>
          </p:nvPr>
        </p:nvSpPr>
        <p:spPr>
          <a:xfrm>
            <a:off x="4550125" y="1547999"/>
            <a:ext cx="4093476"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8" name="Afbeelding 7"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5"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805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ing / Chapter slide 4">
    <p:spTree>
      <p:nvGrpSpPr>
        <p:cNvPr id="1" name=""/>
        <p:cNvGrpSpPr/>
        <p:nvPr/>
      </p:nvGrpSpPr>
      <p:grpSpPr>
        <a:xfrm>
          <a:off x="0" y="0"/>
          <a:ext cx="0" cy="0"/>
          <a:chOff x="0" y="0"/>
          <a:chExt cx="0" cy="0"/>
        </a:xfrm>
      </p:grpSpPr>
      <p:pic>
        <p:nvPicPr>
          <p:cNvPr id="11" name="Tijdelijke aanduiding voor afbeelding 3" descr="PPT_beelden_template_v2_image_4.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30" name="Groeperen 29"/>
          <p:cNvGrpSpPr/>
          <p:nvPr userDrawn="1"/>
        </p:nvGrpSpPr>
        <p:grpSpPr>
          <a:xfrm>
            <a:off x="167170" y="4828911"/>
            <a:ext cx="5156200" cy="224102"/>
            <a:chOff x="167170" y="4828911"/>
            <a:chExt cx="5156200" cy="224102"/>
          </a:xfrm>
        </p:grpSpPr>
        <p:pic>
          <p:nvPicPr>
            <p:cNvPr id="31" name="Afbeelding 30"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32" name="Afbeelding 3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33" name="Afbeelding 32"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34" name="Afbeelding 33"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35" name="Afbeelding 34"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36" name="Afbeelding 35"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3814209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7"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19ED0E4-1061-E243-BE89-33B699DC6FD8}"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5" name="Tijdelijke aanduiding voor afbeelding 4"/>
          <p:cNvSpPr>
            <a:spLocks noGrp="1"/>
          </p:cNvSpPr>
          <p:nvPr>
            <p:ph type="pic" sz="quarter" idx="13"/>
          </p:nvPr>
        </p:nvSpPr>
        <p:spPr>
          <a:xfrm>
            <a:off x="4608000" y="900113"/>
            <a:ext cx="4078800" cy="3527887"/>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9"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10"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73404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ith 2 images">
    <p:spTree>
      <p:nvGrpSpPr>
        <p:cNvPr id="1" name=""/>
        <p:cNvGrpSpPr/>
        <p:nvPr/>
      </p:nvGrpSpPr>
      <p:grpSpPr>
        <a:xfrm>
          <a:off x="0" y="0"/>
          <a:ext cx="0" cy="0"/>
          <a:chOff x="0" y="0"/>
          <a:chExt cx="0" cy="0"/>
        </a:xfrm>
      </p:grpSpPr>
      <p:sp>
        <p:nvSpPr>
          <p:cNvPr id="8"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E8BD722-EDB9-E046-AD64-B44187B782E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3" name="Tijdelijke aanduiding voor inhoud 2"/>
          <p:cNvSpPr>
            <a:spLocks noGrp="1"/>
          </p:cNvSpPr>
          <p:nvPr>
            <p:ph idx="1"/>
          </p:nvPr>
        </p:nvSpPr>
        <p:spPr>
          <a:xfrm>
            <a:off x="360000" y="1980000"/>
            <a:ext cx="4039200" cy="2448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5" name="Tijdelijke aanduiding voor afbeelding 4"/>
          <p:cNvSpPr>
            <a:spLocks noGrp="1"/>
          </p:cNvSpPr>
          <p:nvPr>
            <p:ph type="pic" sz="quarter" idx="13"/>
          </p:nvPr>
        </p:nvSpPr>
        <p:spPr>
          <a:xfrm>
            <a:off x="4608000" y="900113"/>
            <a:ext cx="4078800" cy="1674000"/>
          </a:xfrm>
          <a:prstGeom prst="rect">
            <a:avLst/>
          </a:prstGeom>
        </p:spPr>
        <p:txBody>
          <a:bodyPr vert="horz"/>
          <a:lstStyle>
            <a:lvl1pPr marL="0" indent="0">
              <a:buFontTx/>
              <a:buNone/>
              <a:defRPr sz="1800">
                <a:solidFill>
                  <a:schemeClr val="tx2"/>
                </a:solidFill>
                <a:latin typeface="Century Gothic"/>
              </a:defRPr>
            </a:lvl1pPr>
          </a:lstStyle>
          <a:p>
            <a:pPr lvl="0"/>
            <a:r>
              <a:rPr lang="fr-FR" noProof="0"/>
              <a:t>Cliquez sur l'icône pour ajouter une image</a:t>
            </a:r>
            <a:endParaRPr lang="en-US" noProof="0" dirty="0"/>
          </a:p>
        </p:txBody>
      </p:sp>
      <p:sp>
        <p:nvSpPr>
          <p:cNvPr id="7" name="Tijdelijke aanduiding voor afbeelding 6"/>
          <p:cNvSpPr>
            <a:spLocks noGrp="1"/>
          </p:cNvSpPr>
          <p:nvPr>
            <p:ph type="pic" sz="quarter" idx="14"/>
          </p:nvPr>
        </p:nvSpPr>
        <p:spPr>
          <a:xfrm>
            <a:off x="4608000" y="2748933"/>
            <a:ext cx="4078800" cy="1674000"/>
          </a:xfrm>
          <a:prstGeom prst="rect">
            <a:avLst/>
          </a:prstGeom>
        </p:spPr>
        <p:txBody>
          <a:bodyPr vert="horz"/>
          <a:lstStyle>
            <a:lvl1pPr marL="0" indent="0">
              <a:buFontTx/>
              <a:buNone/>
              <a:defRPr sz="1800" baseline="0">
                <a:solidFill>
                  <a:schemeClr val="tx2"/>
                </a:solidFill>
                <a:latin typeface="Century Gothic"/>
              </a:defRPr>
            </a:lvl1pPr>
          </a:lstStyle>
          <a:p>
            <a:pPr lvl="0"/>
            <a:r>
              <a:rPr lang="fr-FR" noProof="0"/>
              <a:t>Cliquez sur l'icône pour ajouter une image</a:t>
            </a:r>
            <a:endParaRPr lang="en-US" noProof="0" dirty="0"/>
          </a:p>
        </p:txBody>
      </p:sp>
      <p:sp>
        <p:nvSpPr>
          <p:cNvPr id="10" name="Titel 1"/>
          <p:cNvSpPr>
            <a:spLocks noGrp="1"/>
          </p:cNvSpPr>
          <p:nvPr>
            <p:ph type="title"/>
          </p:nvPr>
        </p:nvSpPr>
        <p:spPr>
          <a:xfrm>
            <a:off x="360000" y="900000"/>
            <a:ext cx="40392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1" name="Afbeelding 10"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48315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 Empty">
    <p:bg>
      <p:bgPr>
        <a:solidFill>
          <a:schemeClr val="bg2">
            <a:alpha val="34901"/>
          </a:schemeClr>
        </a:solidFill>
        <a:effectLst/>
      </p:bgPr>
    </p:bg>
    <p:spTree>
      <p:nvGrpSpPr>
        <p:cNvPr id="1" name=""/>
        <p:cNvGrpSpPr/>
        <p:nvPr/>
      </p:nvGrpSpPr>
      <p:grpSpPr>
        <a:xfrm>
          <a:off x="0" y="0"/>
          <a:ext cx="0" cy="0"/>
          <a:chOff x="0" y="0"/>
          <a:chExt cx="0" cy="0"/>
        </a:xfrm>
      </p:grpSpPr>
      <p:pic>
        <p:nvPicPr>
          <p:cNvPr id="3" name="Afbeelding 2" descr="Care for Precious Life endslide_wide_PPT_CLE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2" y="0"/>
            <a:ext cx="9144000" cy="5143500"/>
          </a:xfrm>
          <a:prstGeom prst="rect">
            <a:avLst/>
          </a:prstGeom>
        </p:spPr>
      </p:pic>
      <p:sp>
        <p:nvSpPr>
          <p:cNvPr id="16" name="Tijdelijke aanduiding voor tekst 22"/>
          <p:cNvSpPr>
            <a:spLocks noGrp="1"/>
          </p:cNvSpPr>
          <p:nvPr>
            <p:ph type="body" sz="quarter" idx="12"/>
          </p:nvPr>
        </p:nvSpPr>
        <p:spPr>
          <a:xfrm>
            <a:off x="-4522" y="-4536"/>
            <a:ext cx="3241280" cy="5168695"/>
          </a:xfrm>
          <a:custGeom>
            <a:avLst/>
            <a:gdLst>
              <a:gd name="connsiteX0" fmla="*/ 0 w 3877074"/>
              <a:gd name="connsiteY0" fmla="*/ 0 h 4572000"/>
              <a:gd name="connsiteX1" fmla="*/ 3877074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3877074"/>
              <a:gd name="connsiteY0" fmla="*/ 0 h 4572000"/>
              <a:gd name="connsiteX1" fmla="*/ 2905897 w 3877074"/>
              <a:gd name="connsiteY1" fmla="*/ 0 h 4572000"/>
              <a:gd name="connsiteX2" fmla="*/ 3877074 w 3877074"/>
              <a:gd name="connsiteY2" fmla="*/ 4572000 h 4572000"/>
              <a:gd name="connsiteX3" fmla="*/ 0 w 3877074"/>
              <a:gd name="connsiteY3" fmla="*/ 4572000 h 4572000"/>
              <a:gd name="connsiteX4" fmla="*/ 0 w 3877074"/>
              <a:gd name="connsiteY4" fmla="*/ 0 h 4572000"/>
              <a:gd name="connsiteX0" fmla="*/ 0 w 2905897"/>
              <a:gd name="connsiteY0" fmla="*/ 0 h 4572000"/>
              <a:gd name="connsiteX1" fmla="*/ 2905897 w 2905897"/>
              <a:gd name="connsiteY1" fmla="*/ 0 h 4572000"/>
              <a:gd name="connsiteX2" fmla="*/ 1591074 w 2905897"/>
              <a:gd name="connsiteY2" fmla="*/ 4572000 h 4572000"/>
              <a:gd name="connsiteX3" fmla="*/ 0 w 2905897"/>
              <a:gd name="connsiteY3" fmla="*/ 4572000 h 4572000"/>
              <a:gd name="connsiteX4" fmla="*/ 0 w 2905897"/>
              <a:gd name="connsiteY4" fmla="*/ 0 h 4572000"/>
              <a:gd name="connsiteX0" fmla="*/ 0 w 3457679"/>
              <a:gd name="connsiteY0" fmla="*/ 0 h 4572000"/>
              <a:gd name="connsiteX1" fmla="*/ 2905897 w 3457679"/>
              <a:gd name="connsiteY1" fmla="*/ 0 h 4572000"/>
              <a:gd name="connsiteX2" fmla="*/ 1591074 w 3457679"/>
              <a:gd name="connsiteY2" fmla="*/ 4572000 h 4572000"/>
              <a:gd name="connsiteX3" fmla="*/ 0 w 3457679"/>
              <a:gd name="connsiteY3" fmla="*/ 4572000 h 4572000"/>
              <a:gd name="connsiteX4" fmla="*/ 0 w 3457679"/>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824277"/>
              <a:gd name="connsiteY0" fmla="*/ 0 h 4572000"/>
              <a:gd name="connsiteX1" fmla="*/ 2905897 w 3824277"/>
              <a:gd name="connsiteY1" fmla="*/ 0 h 4572000"/>
              <a:gd name="connsiteX2" fmla="*/ 1591074 w 3824277"/>
              <a:gd name="connsiteY2" fmla="*/ 4572000 h 4572000"/>
              <a:gd name="connsiteX3" fmla="*/ 0 w 3824277"/>
              <a:gd name="connsiteY3" fmla="*/ 4572000 h 4572000"/>
              <a:gd name="connsiteX4" fmla="*/ 0 w 3824277"/>
              <a:gd name="connsiteY4" fmla="*/ 0 h 4572000"/>
              <a:gd name="connsiteX0" fmla="*/ 0 w 3754135"/>
              <a:gd name="connsiteY0" fmla="*/ 0 h 4577292"/>
              <a:gd name="connsiteX1" fmla="*/ 2905897 w 3754135"/>
              <a:gd name="connsiteY1" fmla="*/ 0 h 4577292"/>
              <a:gd name="connsiteX2" fmla="*/ 1453490 w 3754135"/>
              <a:gd name="connsiteY2" fmla="*/ 4577292 h 4577292"/>
              <a:gd name="connsiteX3" fmla="*/ 0 w 3754135"/>
              <a:gd name="connsiteY3" fmla="*/ 4572000 h 4577292"/>
              <a:gd name="connsiteX4" fmla="*/ 0 w 3754135"/>
              <a:gd name="connsiteY4" fmla="*/ 0 h 4577292"/>
              <a:gd name="connsiteX0" fmla="*/ 0 w 3793945"/>
              <a:gd name="connsiteY0" fmla="*/ 0 h 4577292"/>
              <a:gd name="connsiteX1" fmla="*/ 2905897 w 3793945"/>
              <a:gd name="connsiteY1" fmla="*/ 0 h 4577292"/>
              <a:gd name="connsiteX2" fmla="*/ 1453490 w 3793945"/>
              <a:gd name="connsiteY2" fmla="*/ 4577292 h 4577292"/>
              <a:gd name="connsiteX3" fmla="*/ 0 w 3793945"/>
              <a:gd name="connsiteY3" fmla="*/ 4572000 h 4577292"/>
              <a:gd name="connsiteX4" fmla="*/ 0 w 3793945"/>
              <a:gd name="connsiteY4" fmla="*/ 0 h 4577292"/>
              <a:gd name="connsiteX0" fmla="*/ 0 w 3821589"/>
              <a:gd name="connsiteY0" fmla="*/ 0 h 4577292"/>
              <a:gd name="connsiteX1" fmla="*/ 2905897 w 3821589"/>
              <a:gd name="connsiteY1" fmla="*/ 0 h 4577292"/>
              <a:gd name="connsiteX2" fmla="*/ 1453490 w 3821589"/>
              <a:gd name="connsiteY2" fmla="*/ 4577292 h 4577292"/>
              <a:gd name="connsiteX3" fmla="*/ 0 w 3821589"/>
              <a:gd name="connsiteY3" fmla="*/ 4572000 h 4577292"/>
              <a:gd name="connsiteX4" fmla="*/ 0 w 3821589"/>
              <a:gd name="connsiteY4" fmla="*/ 0 h 4577292"/>
              <a:gd name="connsiteX0" fmla="*/ 0 w 3619572"/>
              <a:gd name="connsiteY0" fmla="*/ 0 h 4577292"/>
              <a:gd name="connsiteX1" fmla="*/ 2470481 w 3619572"/>
              <a:gd name="connsiteY1" fmla="*/ 5638 h 4577292"/>
              <a:gd name="connsiteX2" fmla="*/ 1453490 w 3619572"/>
              <a:gd name="connsiteY2" fmla="*/ 4577292 h 4577292"/>
              <a:gd name="connsiteX3" fmla="*/ 0 w 3619572"/>
              <a:gd name="connsiteY3" fmla="*/ 4572000 h 4577292"/>
              <a:gd name="connsiteX4" fmla="*/ 0 w 3619572"/>
              <a:gd name="connsiteY4" fmla="*/ 0 h 4577292"/>
              <a:gd name="connsiteX0" fmla="*/ 0 w 3670609"/>
              <a:gd name="connsiteY0" fmla="*/ 0 h 4577292"/>
              <a:gd name="connsiteX1" fmla="*/ 2470481 w 3670609"/>
              <a:gd name="connsiteY1" fmla="*/ 5638 h 4577292"/>
              <a:gd name="connsiteX2" fmla="*/ 1542049 w 3670609"/>
              <a:gd name="connsiteY2" fmla="*/ 4577292 h 4577292"/>
              <a:gd name="connsiteX3" fmla="*/ 0 w 3670609"/>
              <a:gd name="connsiteY3" fmla="*/ 4572000 h 4577292"/>
              <a:gd name="connsiteX4" fmla="*/ 0 w 3670609"/>
              <a:gd name="connsiteY4" fmla="*/ 0 h 4577292"/>
              <a:gd name="connsiteX0" fmla="*/ 14760 w 3685369"/>
              <a:gd name="connsiteY0" fmla="*/ 0 h 4583276"/>
              <a:gd name="connsiteX1" fmla="*/ 2485241 w 3685369"/>
              <a:gd name="connsiteY1" fmla="*/ 5638 h 4583276"/>
              <a:gd name="connsiteX2" fmla="*/ 1556809 w 3685369"/>
              <a:gd name="connsiteY2" fmla="*/ 4577292 h 4583276"/>
              <a:gd name="connsiteX3" fmla="*/ 0 w 3685369"/>
              <a:gd name="connsiteY3" fmla="*/ 4583276 h 4583276"/>
              <a:gd name="connsiteX4" fmla="*/ 14760 w 3685369"/>
              <a:gd name="connsiteY4" fmla="*/ 0 h 4583276"/>
              <a:gd name="connsiteX0" fmla="*/ 14760 w 3703605"/>
              <a:gd name="connsiteY0" fmla="*/ 0 h 4583276"/>
              <a:gd name="connsiteX1" fmla="*/ 2485241 w 3703605"/>
              <a:gd name="connsiteY1" fmla="*/ 5638 h 4583276"/>
              <a:gd name="connsiteX2" fmla="*/ 1556809 w 3703605"/>
              <a:gd name="connsiteY2" fmla="*/ 4577292 h 4583276"/>
              <a:gd name="connsiteX3" fmla="*/ 0 w 3703605"/>
              <a:gd name="connsiteY3" fmla="*/ 4583276 h 4583276"/>
              <a:gd name="connsiteX4" fmla="*/ 14760 w 3703605"/>
              <a:gd name="connsiteY4" fmla="*/ 0 h 4583276"/>
              <a:gd name="connsiteX0" fmla="*/ 14760 w 3835656"/>
              <a:gd name="connsiteY0" fmla="*/ 0 h 4583276"/>
              <a:gd name="connsiteX1" fmla="*/ 2485241 w 3835656"/>
              <a:gd name="connsiteY1" fmla="*/ 5638 h 4583276"/>
              <a:gd name="connsiteX2" fmla="*/ 1556809 w 3835656"/>
              <a:gd name="connsiteY2" fmla="*/ 4577292 h 4583276"/>
              <a:gd name="connsiteX3" fmla="*/ 0 w 3835656"/>
              <a:gd name="connsiteY3" fmla="*/ 4583276 h 4583276"/>
              <a:gd name="connsiteX4" fmla="*/ 14760 w 3835656"/>
              <a:gd name="connsiteY4" fmla="*/ 0 h 4583276"/>
              <a:gd name="connsiteX0" fmla="*/ 14760 w 3835657"/>
              <a:gd name="connsiteY0" fmla="*/ 0 h 4583276"/>
              <a:gd name="connsiteX1" fmla="*/ 2485242 w 3835657"/>
              <a:gd name="connsiteY1" fmla="*/ 0 h 4583276"/>
              <a:gd name="connsiteX2" fmla="*/ 1556809 w 3835657"/>
              <a:gd name="connsiteY2" fmla="*/ 4577292 h 4583276"/>
              <a:gd name="connsiteX3" fmla="*/ 0 w 3835657"/>
              <a:gd name="connsiteY3" fmla="*/ 4583276 h 4583276"/>
              <a:gd name="connsiteX4" fmla="*/ 14760 w 3835657"/>
              <a:gd name="connsiteY4" fmla="*/ 0 h 4583276"/>
              <a:gd name="connsiteX0" fmla="*/ 14760 w 3815359"/>
              <a:gd name="connsiteY0" fmla="*/ 0 h 4583276"/>
              <a:gd name="connsiteX1" fmla="*/ 2485242 w 3815359"/>
              <a:gd name="connsiteY1" fmla="*/ 0 h 4583276"/>
              <a:gd name="connsiteX2" fmla="*/ 1519910 w 3815359"/>
              <a:gd name="connsiteY2" fmla="*/ 4581319 h 4583276"/>
              <a:gd name="connsiteX3" fmla="*/ 0 w 3815359"/>
              <a:gd name="connsiteY3" fmla="*/ 4583276 h 4583276"/>
              <a:gd name="connsiteX4" fmla="*/ 14760 w 3815359"/>
              <a:gd name="connsiteY4" fmla="*/ 0 h 4583276"/>
              <a:gd name="connsiteX0" fmla="*/ 14760 w 3812977"/>
              <a:gd name="connsiteY0" fmla="*/ 4027 h 4587303"/>
              <a:gd name="connsiteX1" fmla="*/ 2479971 w 3812977"/>
              <a:gd name="connsiteY1" fmla="*/ 0 h 4587303"/>
              <a:gd name="connsiteX2" fmla="*/ 1519910 w 3812977"/>
              <a:gd name="connsiteY2" fmla="*/ 4585346 h 4587303"/>
              <a:gd name="connsiteX3" fmla="*/ 0 w 3812977"/>
              <a:gd name="connsiteY3" fmla="*/ 4587303 h 4587303"/>
              <a:gd name="connsiteX4" fmla="*/ 14760 w 3812977"/>
              <a:gd name="connsiteY4" fmla="*/ 4027 h 4587303"/>
              <a:gd name="connsiteX0" fmla="*/ 14760 w 3792791"/>
              <a:gd name="connsiteY0" fmla="*/ 4027 h 4587303"/>
              <a:gd name="connsiteX1" fmla="*/ 2479971 w 3792791"/>
              <a:gd name="connsiteY1" fmla="*/ 0 h 4587303"/>
              <a:gd name="connsiteX2" fmla="*/ 1519910 w 3792791"/>
              <a:gd name="connsiteY2" fmla="*/ 4585346 h 4587303"/>
              <a:gd name="connsiteX3" fmla="*/ 0 w 3792791"/>
              <a:gd name="connsiteY3" fmla="*/ 4587303 h 4587303"/>
              <a:gd name="connsiteX4" fmla="*/ 14760 w 3792791"/>
              <a:gd name="connsiteY4" fmla="*/ 4027 h 4587303"/>
              <a:gd name="connsiteX0" fmla="*/ 14760 w 3770776"/>
              <a:gd name="connsiteY0" fmla="*/ 4027 h 4589168"/>
              <a:gd name="connsiteX1" fmla="*/ 2479971 w 3770776"/>
              <a:gd name="connsiteY1" fmla="*/ 0 h 4589168"/>
              <a:gd name="connsiteX2" fmla="*/ 1479883 w 3770776"/>
              <a:gd name="connsiteY2" fmla="*/ 4589168 h 4589168"/>
              <a:gd name="connsiteX3" fmla="*/ 0 w 3770776"/>
              <a:gd name="connsiteY3" fmla="*/ 4587303 h 4589168"/>
              <a:gd name="connsiteX4" fmla="*/ 14760 w 3770776"/>
              <a:gd name="connsiteY4" fmla="*/ 4027 h 4589168"/>
              <a:gd name="connsiteX0" fmla="*/ 14760 w 3761742"/>
              <a:gd name="connsiteY0" fmla="*/ 4027 h 4589168"/>
              <a:gd name="connsiteX1" fmla="*/ 2459959 w 3761742"/>
              <a:gd name="connsiteY1" fmla="*/ 0 h 4589168"/>
              <a:gd name="connsiteX2" fmla="*/ 1479883 w 3761742"/>
              <a:gd name="connsiteY2" fmla="*/ 4589168 h 4589168"/>
              <a:gd name="connsiteX3" fmla="*/ 0 w 3761742"/>
              <a:gd name="connsiteY3" fmla="*/ 4587303 h 4589168"/>
              <a:gd name="connsiteX4" fmla="*/ 14760 w 3761742"/>
              <a:gd name="connsiteY4" fmla="*/ 4027 h 4589168"/>
              <a:gd name="connsiteX0" fmla="*/ 0 w 3766995"/>
              <a:gd name="connsiteY0" fmla="*/ 205 h 4589168"/>
              <a:gd name="connsiteX1" fmla="*/ 2465212 w 3766995"/>
              <a:gd name="connsiteY1" fmla="*/ 0 h 4589168"/>
              <a:gd name="connsiteX2" fmla="*/ 1485136 w 3766995"/>
              <a:gd name="connsiteY2" fmla="*/ 4589168 h 4589168"/>
              <a:gd name="connsiteX3" fmla="*/ 5253 w 3766995"/>
              <a:gd name="connsiteY3" fmla="*/ 4587303 h 4589168"/>
              <a:gd name="connsiteX4" fmla="*/ 0 w 3766995"/>
              <a:gd name="connsiteY4" fmla="*/ 205 h 45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995" h="4589168">
                <a:moveTo>
                  <a:pt x="0" y="205"/>
                </a:moveTo>
                <a:lnTo>
                  <a:pt x="2465212" y="0"/>
                </a:lnTo>
                <a:cubicBezTo>
                  <a:pt x="3532348" y="937687"/>
                  <a:pt x="5173818" y="3556942"/>
                  <a:pt x="1485136" y="4589168"/>
                </a:cubicBezTo>
                <a:lnTo>
                  <a:pt x="5253" y="4587303"/>
                </a:lnTo>
                <a:lnTo>
                  <a:pt x="0" y="205"/>
                </a:lnTo>
                <a:close/>
              </a:path>
            </a:pathLst>
          </a:custGeom>
          <a:noFill/>
        </p:spPr>
        <p:txBody>
          <a:bodyPr vert="horz" anchor="ctr" anchorCtr="0"/>
          <a:lstStyle>
            <a:lvl1pPr marL="180000" indent="0" algn="l">
              <a:lnSpc>
                <a:spcPts val="3000"/>
              </a:lnSpc>
              <a:spcBef>
                <a:spcPts val="864"/>
              </a:spcBef>
              <a:spcAft>
                <a:spcPts val="0"/>
              </a:spcAft>
              <a:buFontTx/>
              <a:buNone/>
              <a:defRPr sz="3000" baseline="0">
                <a:solidFill>
                  <a:srgbClr val="2578BC"/>
                </a:solidFill>
              </a:defRPr>
            </a:lvl1pPr>
          </a:lstStyle>
          <a:p>
            <a:pPr lvl="0"/>
            <a:r>
              <a:rPr lang="fr-FR" noProof="0"/>
              <a:t>Modifier les styles du texte du masque</a:t>
            </a:r>
          </a:p>
        </p:txBody>
      </p:sp>
      <p:sp>
        <p:nvSpPr>
          <p:cNvPr id="13"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4" name="Groeperen 3"/>
          <p:cNvGrpSpPr/>
          <p:nvPr userDrawn="1"/>
        </p:nvGrpSpPr>
        <p:grpSpPr>
          <a:xfrm>
            <a:off x="2357438" y="4838611"/>
            <a:ext cx="6527800" cy="214402"/>
            <a:chOff x="2357438" y="4838611"/>
            <a:chExt cx="6527800" cy="214402"/>
          </a:xfrm>
        </p:grpSpPr>
        <p:pic>
          <p:nvPicPr>
            <p:cNvPr id="15" name="Afbeelding 14"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17" name="Afbeelding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52406"/>
              <a:ext cx="543378" cy="167315"/>
            </a:xfrm>
            <a:prstGeom prst="rect">
              <a:avLst/>
            </a:prstGeom>
          </p:spPr>
        </p:pic>
        <p:pic>
          <p:nvPicPr>
            <p:cNvPr id="18" name="Afbeelding 17"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19" name="Afbeelding 18"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21" name="Afbeelding 20"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8611"/>
              <a:ext cx="588104" cy="154214"/>
            </a:xfrm>
            <a:prstGeom prst="rect">
              <a:avLst/>
            </a:prstGeom>
          </p:spPr>
        </p:pic>
        <p:pic>
          <p:nvPicPr>
            <p:cNvPr id="27" name="Afbeelding 26"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1575761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End slide - CFPL">
    <p:bg>
      <p:bgPr>
        <a:solidFill>
          <a:schemeClr val="bg2">
            <a:alpha val="34901"/>
          </a:schemeClr>
        </a:solidFill>
        <a:effectLst/>
      </p:bgPr>
    </p:bg>
    <p:spTree>
      <p:nvGrpSpPr>
        <p:cNvPr id="1" name=""/>
        <p:cNvGrpSpPr/>
        <p:nvPr/>
      </p:nvGrpSpPr>
      <p:grpSpPr>
        <a:xfrm>
          <a:off x="0" y="0"/>
          <a:ext cx="0" cy="0"/>
          <a:chOff x="0" y="0"/>
          <a:chExt cx="0" cy="0"/>
        </a:xfrm>
      </p:grpSpPr>
      <p:pic>
        <p:nvPicPr>
          <p:cNvPr id="20" name="Afbeelding 19" descr="Care for Precious Life endslide_wide_PPT_CLE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2" y="0"/>
            <a:ext cx="9144000" cy="5143500"/>
          </a:xfrm>
          <a:prstGeom prst="rect">
            <a:avLst/>
          </a:prstGeom>
        </p:spPr>
      </p:pic>
      <p:sp>
        <p:nvSpPr>
          <p:cNvPr id="10"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Afbeelding 11"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grpSp>
        <p:nvGrpSpPr>
          <p:cNvPr id="13" name="Groeperen 12"/>
          <p:cNvGrpSpPr/>
          <p:nvPr userDrawn="1"/>
        </p:nvGrpSpPr>
        <p:grpSpPr>
          <a:xfrm>
            <a:off x="2357438" y="4838611"/>
            <a:ext cx="6527800" cy="214402"/>
            <a:chOff x="2357438" y="4838611"/>
            <a:chExt cx="6527800" cy="214402"/>
          </a:xfrm>
        </p:grpSpPr>
        <p:pic>
          <p:nvPicPr>
            <p:cNvPr id="14" name="Afbeelding 13"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57438" y="4869205"/>
              <a:ext cx="653596" cy="142280"/>
            </a:xfrm>
            <a:prstGeom prst="rect">
              <a:avLst/>
            </a:prstGeom>
          </p:spPr>
        </p:pic>
        <p:pic>
          <p:nvPicPr>
            <p:cNvPr id="15" name="Afbeelding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98532" y="4852406"/>
              <a:ext cx="543378" cy="167315"/>
            </a:xfrm>
            <a:prstGeom prst="rect">
              <a:avLst/>
            </a:prstGeom>
          </p:spPr>
        </p:pic>
        <p:pic>
          <p:nvPicPr>
            <p:cNvPr id="16" name="Afbeelding 15"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81436" y="4884838"/>
              <a:ext cx="484214" cy="115633"/>
            </a:xfrm>
            <a:prstGeom prst="rect">
              <a:avLst/>
            </a:prstGeom>
          </p:spPr>
        </p:pic>
        <p:pic>
          <p:nvPicPr>
            <p:cNvPr id="17" name="Afbeelding 16"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51934" y="4869205"/>
              <a:ext cx="333304" cy="183808"/>
            </a:xfrm>
            <a:prstGeom prst="rect">
              <a:avLst/>
            </a:prstGeom>
          </p:spPr>
        </p:pic>
        <p:pic>
          <p:nvPicPr>
            <p:cNvPr id="18" name="Afbeelding 17"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304401" y="4838611"/>
              <a:ext cx="588104" cy="154214"/>
            </a:xfrm>
            <a:prstGeom prst="rect">
              <a:avLst/>
            </a:prstGeom>
          </p:spPr>
        </p:pic>
        <p:pic>
          <p:nvPicPr>
            <p:cNvPr id="19" name="Afbeelding 18"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74824" y="4873615"/>
              <a:ext cx="657987" cy="143891"/>
            </a:xfrm>
            <a:prstGeom prst="rect">
              <a:avLst/>
            </a:prstGeom>
          </p:spPr>
        </p:pic>
      </p:grpSp>
    </p:spTree>
    <p:extLst>
      <p:ext uri="{BB962C8B-B14F-4D97-AF65-F5344CB8AC3E}">
        <p14:creationId xmlns:p14="http://schemas.microsoft.com/office/powerpoint/2010/main" val="1925381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27609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ontent slide tex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4001" y="0"/>
            <a:ext cx="4039999" cy="468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orel_Juvenile_logo_FC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42" y="157572"/>
            <a:ext cx="1782095" cy="29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 Dorel 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7599" y="4080756"/>
            <a:ext cx="1123844" cy="53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woosh horizonta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24716"/>
            <a:ext cx="9144000" cy="51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titel 3"/>
          <p:cNvSpPr>
            <a:spLocks noGrp="1"/>
          </p:cNvSpPr>
          <p:nvPr>
            <p:ph type="title"/>
          </p:nvPr>
        </p:nvSpPr>
        <p:spPr>
          <a:xfrm>
            <a:off x="371069" y="668400"/>
            <a:ext cx="8375890" cy="412549"/>
          </a:xfrm>
          <a:prstGeom prst="rect">
            <a:avLst/>
          </a:prstGeom>
        </p:spPr>
        <p:txBody>
          <a:bodyPr vert="horz" lIns="0" tIns="0" rIns="0" bIns="0" rtlCol="0" anchor="t" anchorCtr="0">
            <a:spAutoFit/>
          </a:bodyPr>
          <a:lstStyle>
            <a:lvl1pPr>
              <a:defRPr sz="2681">
                <a:solidFill>
                  <a:schemeClr val="tx1"/>
                </a:solidFill>
              </a:defRPr>
            </a:lvl1pPr>
          </a:lstStyle>
          <a:p>
            <a:r>
              <a:rPr lang="fr-FR" noProof="0"/>
              <a:t>Modifiez le style du titre</a:t>
            </a:r>
            <a:endParaRPr lang="en-US" noProof="0" dirty="0"/>
          </a:p>
        </p:txBody>
      </p:sp>
      <p:sp>
        <p:nvSpPr>
          <p:cNvPr id="11" name="Tijdelijke aanduiding voor inhoud 23"/>
          <p:cNvSpPr>
            <a:spLocks noGrp="1"/>
          </p:cNvSpPr>
          <p:nvPr>
            <p:ph sz="quarter" idx="15"/>
          </p:nvPr>
        </p:nvSpPr>
        <p:spPr>
          <a:xfrm>
            <a:off x="371066" y="1272190"/>
            <a:ext cx="8375891" cy="3243444"/>
          </a:xfrm>
          <a:prstGeom prst="rect">
            <a:avLst/>
          </a:prstGeom>
        </p:spPr>
        <p:txBody>
          <a:bodyPr vert="horz" lIns="0" tIns="0" rIns="0" bIns="0" numCol="1">
            <a:normAutofit/>
          </a:bodyPr>
          <a:lstStyle>
            <a:lvl1pPr marL="146914" indent="-146914">
              <a:spcBef>
                <a:spcPts val="381"/>
              </a:spcBef>
              <a:buFont typeface="Arial"/>
              <a:buChar char="•"/>
              <a:defRPr b="0" i="0">
                <a:solidFill>
                  <a:srgbClr val="454544"/>
                </a:solidFill>
                <a:latin typeface="Verdana"/>
                <a:cs typeface="Verdana"/>
              </a:defRPr>
            </a:lvl1pPr>
            <a:lvl2pPr marL="293828" indent="-146914">
              <a:buFont typeface="Arial"/>
              <a:buChar char="•"/>
              <a:defRPr sz="1087" b="0" i="0">
                <a:solidFill>
                  <a:srgbClr val="454544"/>
                </a:solidFill>
                <a:latin typeface="Verdana"/>
                <a:cs typeface="Verdana"/>
              </a:defRPr>
            </a:lvl2pPr>
            <a:lvl3pPr marL="440739" indent="-146914">
              <a:buFont typeface="Arial"/>
              <a:buChar char="•"/>
              <a:defRPr sz="1087" b="0" i="0">
                <a:solidFill>
                  <a:srgbClr val="454544"/>
                </a:solidFill>
                <a:latin typeface="Verdana"/>
                <a:cs typeface="Verdana"/>
              </a:defRPr>
            </a:lvl3pPr>
            <a:lvl4pPr marL="587654" indent="-146914">
              <a:buFont typeface="Arial"/>
              <a:buChar char="•"/>
              <a:defRPr sz="1087" b="0" i="0">
                <a:solidFill>
                  <a:srgbClr val="454544"/>
                </a:solidFill>
                <a:latin typeface="Verdana"/>
                <a:cs typeface="Verdana"/>
              </a:defRPr>
            </a:lvl4pPr>
            <a:lvl5pPr marL="734565" indent="-146914">
              <a:buFont typeface="Arial"/>
              <a:buChar char="•"/>
              <a:defRPr sz="1087" b="0" i="0">
                <a:solidFill>
                  <a:srgbClr val="454544"/>
                </a:solidFill>
                <a:latin typeface="Verdana"/>
                <a:cs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ijdelijke aanduiding voor dianummer 6"/>
          <p:cNvSpPr>
            <a:spLocks noGrp="1"/>
          </p:cNvSpPr>
          <p:nvPr>
            <p:ph type="sldNum" sz="quarter" idx="16"/>
          </p:nvPr>
        </p:nvSpPr>
        <p:spPr>
          <a:xfrm>
            <a:off x="6813119" y="4763949"/>
            <a:ext cx="2053569" cy="273737"/>
          </a:xfrm>
          <a:prstGeom prst="rect">
            <a:avLst/>
          </a:prstGeom>
        </p:spPr>
        <p:txBody>
          <a:bodyPr vert="horz" wrap="square" lIns="68674" tIns="34337" rIns="68674" bIns="34337" numCol="1" anchor="t" anchorCtr="0" compatLnSpc="1">
            <a:prstTxWarp prst="textNoShape">
              <a:avLst/>
            </a:prstTxWarp>
          </a:bodyPr>
          <a:lstStyle>
            <a:lvl1pPr algn="r">
              <a:defRPr sz="1014">
                <a:solidFill>
                  <a:srgbClr val="E77707"/>
                </a:solidFill>
                <a:latin typeface="Century Gothic" panose="020B0502020202020204" pitchFamily="34" charset="0"/>
                <a:ea typeface="Geneva" pitchFamily="122" charset="-128"/>
              </a:defRPr>
            </a:lvl1pPr>
          </a:lstStyle>
          <a:p>
            <a:fld id="{0CA1DCCC-2575-4912-A556-621A42EC4E1F}" type="slidenum">
              <a:rPr lang="en-US" altLang="en-US"/>
              <a:pPr/>
              <a:t>‹N°›</a:t>
            </a:fld>
            <a:endParaRPr lang="en-US" altLang="en-US"/>
          </a:p>
        </p:txBody>
      </p:sp>
    </p:spTree>
    <p:extLst>
      <p:ext uri="{BB962C8B-B14F-4D97-AF65-F5344CB8AC3E}">
        <p14:creationId xmlns:p14="http://schemas.microsoft.com/office/powerpoint/2010/main" val="1312336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pening / Chapter slide 5">
    <p:spTree>
      <p:nvGrpSpPr>
        <p:cNvPr id="1" name=""/>
        <p:cNvGrpSpPr/>
        <p:nvPr/>
      </p:nvGrpSpPr>
      <p:grpSpPr>
        <a:xfrm>
          <a:off x="0" y="0"/>
          <a:ext cx="0" cy="0"/>
          <a:chOff x="0" y="0"/>
          <a:chExt cx="0" cy="0"/>
        </a:xfrm>
      </p:grpSpPr>
      <p:pic>
        <p:nvPicPr>
          <p:cNvPr id="12" name="Tijdelijke aanduiding voor afbeelding 3" descr="PPT_beelden_template_v2_image_5.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pic>
      <p:pic>
        <p:nvPicPr>
          <p:cNvPr id="15" name="Afbeelding 14" descr="Dorel_Juvenile_logo_FC_DEF.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grpSp>
        <p:nvGrpSpPr>
          <p:cNvPr id="13" name="Groeperen 12"/>
          <p:cNvGrpSpPr/>
          <p:nvPr userDrawn="1"/>
        </p:nvGrpSpPr>
        <p:grpSpPr>
          <a:xfrm>
            <a:off x="167170" y="4828911"/>
            <a:ext cx="5156200" cy="224102"/>
            <a:chOff x="167170" y="4828911"/>
            <a:chExt cx="5156200" cy="224102"/>
          </a:xfrm>
        </p:grpSpPr>
        <p:pic>
          <p:nvPicPr>
            <p:cNvPr id="22" name="Afbeelding 21" descr="MC_PPT.em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23" name="Afbeelding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24" name="Afbeelding 23" descr="Quinny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25" name="Afbeelding 24" descr="TinyLove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26" name="Afbeelding 25" descr="BabyArt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29" name="Afbeelding 28" descr="BBC_New_PPT.em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398603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Opening / Chapter slide empty">
    <p:spTree>
      <p:nvGrpSpPr>
        <p:cNvPr id="1" name=""/>
        <p:cNvGrpSpPr/>
        <p:nvPr/>
      </p:nvGrpSpPr>
      <p:grpSpPr>
        <a:xfrm>
          <a:off x="0" y="0"/>
          <a:ext cx="0" cy="0"/>
          <a:chOff x="0" y="0"/>
          <a:chExt cx="0" cy="0"/>
        </a:xfrm>
      </p:grpSpPr>
      <p:sp>
        <p:nvSpPr>
          <p:cNvPr id="11" name="Tijdelijke aanduiding voor afbeelding 4"/>
          <p:cNvSpPr>
            <a:spLocks noGrp="1"/>
          </p:cNvSpPr>
          <p:nvPr>
            <p:ph type="pic" sz="quarter" idx="13"/>
          </p:nvPr>
        </p:nvSpPr>
        <p:spPr>
          <a:xfrm>
            <a:off x="4290673" y="-7922"/>
            <a:ext cx="4865988" cy="5170940"/>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74506 w 4896691"/>
              <a:gd name="connsiteY0" fmla="*/ 0 h 5154864"/>
              <a:gd name="connsiteX1" fmla="*/ 4896691 w 4896691"/>
              <a:gd name="connsiteY1" fmla="*/ 352 h 5154864"/>
              <a:gd name="connsiteX2" fmla="*/ 3294538 w 4896691"/>
              <a:gd name="connsiteY2" fmla="*/ 5154864 h 5154864"/>
              <a:gd name="connsiteX3" fmla="*/ 1984560 w 4896691"/>
              <a:gd name="connsiteY3" fmla="*/ 5154864 h 5154864"/>
              <a:gd name="connsiteX4" fmla="*/ 1174506 w 4896691"/>
              <a:gd name="connsiteY4" fmla="*/ 0 h 5154864"/>
              <a:gd name="connsiteX0" fmla="*/ 1174506 w 4896692"/>
              <a:gd name="connsiteY0" fmla="*/ 0 h 5167890"/>
              <a:gd name="connsiteX1" fmla="*/ 4896691 w 4896692"/>
              <a:gd name="connsiteY1" fmla="*/ 352 h 5167890"/>
              <a:gd name="connsiteX2" fmla="*/ 4896692 w 4896692"/>
              <a:gd name="connsiteY2" fmla="*/ 5167890 h 5167890"/>
              <a:gd name="connsiteX3" fmla="*/ 1984560 w 4896692"/>
              <a:gd name="connsiteY3" fmla="*/ 5154864 h 5167890"/>
              <a:gd name="connsiteX4" fmla="*/ 1174506 w 4896692"/>
              <a:gd name="connsiteY4" fmla="*/ 0 h 5167890"/>
              <a:gd name="connsiteX0" fmla="*/ 1178565 w 4888694"/>
              <a:gd name="connsiteY0" fmla="*/ 0 h 5167890"/>
              <a:gd name="connsiteX1" fmla="*/ 4888693 w 4888694"/>
              <a:gd name="connsiteY1" fmla="*/ 352 h 5167890"/>
              <a:gd name="connsiteX2" fmla="*/ 4888694 w 4888694"/>
              <a:gd name="connsiteY2" fmla="*/ 5167890 h 5167890"/>
              <a:gd name="connsiteX3" fmla="*/ 1976562 w 4888694"/>
              <a:gd name="connsiteY3" fmla="*/ 5154864 h 5167890"/>
              <a:gd name="connsiteX4" fmla="*/ 1178565 w 4888694"/>
              <a:gd name="connsiteY4" fmla="*/ 0 h 5167890"/>
              <a:gd name="connsiteX0" fmla="*/ 1165125 w 4875254"/>
              <a:gd name="connsiteY0" fmla="*/ 0 h 5167890"/>
              <a:gd name="connsiteX1" fmla="*/ 4875253 w 4875254"/>
              <a:gd name="connsiteY1" fmla="*/ 352 h 5167890"/>
              <a:gd name="connsiteX2" fmla="*/ 4875254 w 4875254"/>
              <a:gd name="connsiteY2" fmla="*/ 5167890 h 5167890"/>
              <a:gd name="connsiteX3" fmla="*/ 2003311 w 4875254"/>
              <a:gd name="connsiteY3" fmla="*/ 5166921 h 5167890"/>
              <a:gd name="connsiteX4" fmla="*/ 1165125 w 4875254"/>
              <a:gd name="connsiteY4" fmla="*/ 0 h 5167890"/>
              <a:gd name="connsiteX0" fmla="*/ 1155859 w 4865988"/>
              <a:gd name="connsiteY0" fmla="*/ 0 h 5170940"/>
              <a:gd name="connsiteX1" fmla="*/ 4865987 w 4865988"/>
              <a:gd name="connsiteY1" fmla="*/ 352 h 5170940"/>
              <a:gd name="connsiteX2" fmla="*/ 4865988 w 4865988"/>
              <a:gd name="connsiteY2" fmla="*/ 5167890 h 5170940"/>
              <a:gd name="connsiteX3" fmla="*/ 2022177 w 4865988"/>
              <a:gd name="connsiteY3" fmla="*/ 5170940 h 5170940"/>
              <a:gd name="connsiteX4" fmla="*/ 1155859 w 4865988"/>
              <a:gd name="connsiteY4" fmla="*/ 0 h 517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988" h="5170940">
                <a:moveTo>
                  <a:pt x="1155859" y="0"/>
                </a:moveTo>
                <a:lnTo>
                  <a:pt x="4865987" y="352"/>
                </a:lnTo>
                <a:cubicBezTo>
                  <a:pt x="4865987" y="1722865"/>
                  <a:pt x="4865988" y="3445377"/>
                  <a:pt x="4865988" y="5167890"/>
                </a:cubicBezTo>
                <a:lnTo>
                  <a:pt x="2022177" y="5170940"/>
                </a:lnTo>
                <a:cubicBezTo>
                  <a:pt x="166375" y="4551030"/>
                  <a:pt x="-983690" y="2617586"/>
                  <a:pt x="115585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13" name="Titel 1"/>
          <p:cNvSpPr>
            <a:spLocks noGrp="1"/>
          </p:cNvSpPr>
          <p:nvPr>
            <p:ph type="title"/>
          </p:nvPr>
        </p:nvSpPr>
        <p:spPr>
          <a:xfrm>
            <a:off x="360000" y="898376"/>
            <a:ext cx="3491493" cy="2226154"/>
          </a:xfrm>
          <a:prstGeom prst="rect">
            <a:avLst/>
          </a:prstGeom>
        </p:spPr>
        <p:txBody>
          <a:bodyPr lIns="0" tIns="0" rIns="0" bIns="0" anchor="t" anchorCtr="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22" name="Afbeelding 21"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8" name="Maan 12"/>
          <p:cNvSpPr/>
          <p:nvPr userDrawn="1"/>
        </p:nvSpPr>
        <p:spPr>
          <a:xfrm>
            <a:off x="4235057"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eperen 13"/>
          <p:cNvGrpSpPr/>
          <p:nvPr userDrawn="1"/>
        </p:nvGrpSpPr>
        <p:grpSpPr>
          <a:xfrm>
            <a:off x="167170" y="4828911"/>
            <a:ext cx="5156200" cy="224102"/>
            <a:chOff x="167170" y="4828911"/>
            <a:chExt cx="5156200" cy="224102"/>
          </a:xfrm>
        </p:grpSpPr>
        <p:pic>
          <p:nvPicPr>
            <p:cNvPr id="15" name="Afbeelding 14" descr="MC_PPT.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170" y="4869205"/>
              <a:ext cx="653596" cy="142280"/>
            </a:xfrm>
            <a:prstGeom prst="rect">
              <a:avLst/>
            </a:prstGeom>
          </p:spPr>
        </p:pic>
        <p:pic>
          <p:nvPicPr>
            <p:cNvPr id="16" name="Afbeelding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1002" y="4855581"/>
              <a:ext cx="543378" cy="167315"/>
            </a:xfrm>
            <a:prstGeom prst="rect">
              <a:avLst/>
            </a:prstGeom>
          </p:spPr>
        </p:pic>
        <p:pic>
          <p:nvPicPr>
            <p:cNvPr id="17" name="Afbeelding 16" descr="Quinny_PPT.emf"/>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21935" y="4884838"/>
              <a:ext cx="484214" cy="115633"/>
            </a:xfrm>
            <a:prstGeom prst="rect">
              <a:avLst/>
            </a:prstGeom>
          </p:spPr>
        </p:pic>
        <p:pic>
          <p:nvPicPr>
            <p:cNvPr id="18" name="Afbeelding 17" descr="TinyLove_PPT.emf"/>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90066" y="4869205"/>
              <a:ext cx="333304" cy="183808"/>
            </a:xfrm>
            <a:prstGeom prst="rect">
              <a:avLst/>
            </a:prstGeom>
          </p:spPr>
        </p:pic>
        <p:pic>
          <p:nvPicPr>
            <p:cNvPr id="19" name="Afbeelding 18" descr="BabyArt_PPT.emf"/>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000801" y="4828911"/>
              <a:ext cx="637874" cy="167264"/>
            </a:xfrm>
            <a:prstGeom prst="rect">
              <a:avLst/>
            </a:prstGeom>
          </p:spPr>
        </p:pic>
        <p:pic>
          <p:nvPicPr>
            <p:cNvPr id="29" name="Afbeelding 28" descr="BBC_New_PPT.emf"/>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89380" y="4875555"/>
              <a:ext cx="657987" cy="143891"/>
            </a:xfrm>
            <a:prstGeom prst="rect">
              <a:avLst/>
            </a:prstGeom>
          </p:spPr>
        </p:pic>
      </p:grpSp>
    </p:spTree>
    <p:extLst>
      <p:ext uri="{BB962C8B-B14F-4D97-AF65-F5344CB8AC3E}">
        <p14:creationId xmlns:p14="http://schemas.microsoft.com/office/powerpoint/2010/main" val="238713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empty 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3"/>
          </p:nvPr>
        </p:nvSpPr>
        <p:spPr>
          <a:xfrm>
            <a:off x="5842498" y="-11364"/>
            <a:ext cx="3301501" cy="5154864"/>
          </a:xfrm>
          <a:custGeom>
            <a:avLst/>
            <a:gdLst>
              <a:gd name="connsiteX0" fmla="*/ 0 w 3287059"/>
              <a:gd name="connsiteY0" fmla="*/ 0 h 5147999"/>
              <a:gd name="connsiteX1" fmla="*/ 3287059 w 3287059"/>
              <a:gd name="connsiteY1" fmla="*/ 0 h 5147999"/>
              <a:gd name="connsiteX2" fmla="*/ 3287059 w 3287059"/>
              <a:gd name="connsiteY2" fmla="*/ 5147999 h 5147999"/>
              <a:gd name="connsiteX3" fmla="*/ 0 w 3287059"/>
              <a:gd name="connsiteY3" fmla="*/ 5147999 h 5147999"/>
              <a:gd name="connsiteX4" fmla="*/ 0 w 3287059"/>
              <a:gd name="connsiteY4" fmla="*/ 0 h 5147999"/>
              <a:gd name="connsiteX0" fmla="*/ 1167027 w 3287059"/>
              <a:gd name="connsiteY0" fmla="*/ 0 h 5154864"/>
              <a:gd name="connsiteX1" fmla="*/ 3287059 w 3287059"/>
              <a:gd name="connsiteY1" fmla="*/ 6865 h 5154864"/>
              <a:gd name="connsiteX2" fmla="*/ 3287059 w 3287059"/>
              <a:gd name="connsiteY2" fmla="*/ 5154864 h 5154864"/>
              <a:gd name="connsiteX3" fmla="*/ 0 w 3287059"/>
              <a:gd name="connsiteY3" fmla="*/ 5154864 h 5154864"/>
              <a:gd name="connsiteX4" fmla="*/ 1167027 w 3287059"/>
              <a:gd name="connsiteY4" fmla="*/ 0 h 5154864"/>
              <a:gd name="connsiteX0" fmla="*/ 0 w 2120032"/>
              <a:gd name="connsiteY0" fmla="*/ 0 h 5154864"/>
              <a:gd name="connsiteX1" fmla="*/ 2120032 w 2120032"/>
              <a:gd name="connsiteY1" fmla="*/ 6865 h 5154864"/>
              <a:gd name="connsiteX2" fmla="*/ 2120032 w 2120032"/>
              <a:gd name="connsiteY2" fmla="*/ 5154864 h 5154864"/>
              <a:gd name="connsiteX3" fmla="*/ 810054 w 2120032"/>
              <a:gd name="connsiteY3" fmla="*/ 5154864 h 5154864"/>
              <a:gd name="connsiteX4" fmla="*/ 0 w 2120032"/>
              <a:gd name="connsiteY4" fmla="*/ 0 h 5154864"/>
              <a:gd name="connsiteX0" fmla="*/ 882371 w 3002403"/>
              <a:gd name="connsiteY0" fmla="*/ 0 h 5154864"/>
              <a:gd name="connsiteX1" fmla="*/ 3002403 w 3002403"/>
              <a:gd name="connsiteY1" fmla="*/ 6865 h 5154864"/>
              <a:gd name="connsiteX2" fmla="*/ 3002403 w 3002403"/>
              <a:gd name="connsiteY2" fmla="*/ 5154864 h 5154864"/>
              <a:gd name="connsiteX3" fmla="*/ 1692425 w 3002403"/>
              <a:gd name="connsiteY3" fmla="*/ 5154864 h 5154864"/>
              <a:gd name="connsiteX4" fmla="*/ 882371 w 3002403"/>
              <a:gd name="connsiteY4" fmla="*/ 0 h 5154864"/>
              <a:gd name="connsiteX0" fmla="*/ 1219448 w 3339480"/>
              <a:gd name="connsiteY0" fmla="*/ 0 h 5154864"/>
              <a:gd name="connsiteX1" fmla="*/ 3339480 w 3339480"/>
              <a:gd name="connsiteY1" fmla="*/ 6865 h 5154864"/>
              <a:gd name="connsiteX2" fmla="*/ 3339480 w 3339480"/>
              <a:gd name="connsiteY2" fmla="*/ 5154864 h 5154864"/>
              <a:gd name="connsiteX3" fmla="*/ 2029502 w 3339480"/>
              <a:gd name="connsiteY3" fmla="*/ 5154864 h 5154864"/>
              <a:gd name="connsiteX4" fmla="*/ 1219448 w 3339480"/>
              <a:gd name="connsiteY4" fmla="*/ 0 h 5154864"/>
              <a:gd name="connsiteX0" fmla="*/ 1159403 w 3279435"/>
              <a:gd name="connsiteY0" fmla="*/ 0 h 5154864"/>
              <a:gd name="connsiteX1" fmla="*/ 3279435 w 3279435"/>
              <a:gd name="connsiteY1" fmla="*/ 6865 h 5154864"/>
              <a:gd name="connsiteX2" fmla="*/ 3279435 w 3279435"/>
              <a:gd name="connsiteY2" fmla="*/ 5154864 h 5154864"/>
              <a:gd name="connsiteX3" fmla="*/ 1969457 w 3279435"/>
              <a:gd name="connsiteY3" fmla="*/ 5154864 h 5154864"/>
              <a:gd name="connsiteX4" fmla="*/ 1159403 w 3279435"/>
              <a:gd name="connsiteY4" fmla="*/ 0 h 5154864"/>
              <a:gd name="connsiteX0" fmla="*/ 1174506 w 3294538"/>
              <a:gd name="connsiteY0" fmla="*/ 0 h 5154864"/>
              <a:gd name="connsiteX1" fmla="*/ 3294538 w 3294538"/>
              <a:gd name="connsiteY1" fmla="*/ 6865 h 5154864"/>
              <a:gd name="connsiteX2" fmla="*/ 3294538 w 3294538"/>
              <a:gd name="connsiteY2" fmla="*/ 5154864 h 5154864"/>
              <a:gd name="connsiteX3" fmla="*/ 1984560 w 3294538"/>
              <a:gd name="connsiteY3" fmla="*/ 5154864 h 5154864"/>
              <a:gd name="connsiteX4" fmla="*/ 1174506 w 3294538"/>
              <a:gd name="connsiteY4" fmla="*/ 0 h 5154864"/>
              <a:gd name="connsiteX0" fmla="*/ 1181469 w 3301501"/>
              <a:gd name="connsiteY0" fmla="*/ 0 h 5154864"/>
              <a:gd name="connsiteX1" fmla="*/ 3301501 w 3301501"/>
              <a:gd name="connsiteY1" fmla="*/ 6865 h 5154864"/>
              <a:gd name="connsiteX2" fmla="*/ 3301501 w 3301501"/>
              <a:gd name="connsiteY2" fmla="*/ 5154864 h 5154864"/>
              <a:gd name="connsiteX3" fmla="*/ 1970872 w 3301501"/>
              <a:gd name="connsiteY3" fmla="*/ 5154864 h 5154864"/>
              <a:gd name="connsiteX4" fmla="*/ 1181469 w 3301501"/>
              <a:gd name="connsiteY4" fmla="*/ 0 h 515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501" h="5154864">
                <a:moveTo>
                  <a:pt x="1181469" y="0"/>
                </a:moveTo>
                <a:lnTo>
                  <a:pt x="3301501" y="6865"/>
                </a:lnTo>
                <a:lnTo>
                  <a:pt x="3301501" y="5154864"/>
                </a:lnTo>
                <a:lnTo>
                  <a:pt x="1970872" y="5154864"/>
                </a:lnTo>
                <a:cubicBezTo>
                  <a:pt x="115070" y="4534954"/>
                  <a:pt x="-958080" y="2617586"/>
                  <a:pt x="1181469" y="0"/>
                </a:cubicBezTo>
                <a:close/>
              </a:path>
            </a:pathLst>
          </a:custGeom>
        </p:spPr>
        <p:txBody>
          <a:bodyPr vert="horz" anchor="ctr" anchorCtr="0"/>
          <a:lstStyle>
            <a:lvl1pPr marL="0" indent="0" algn="ctr">
              <a:buFontTx/>
              <a:buNone/>
              <a:defRPr sz="1800" kern="1200" baseline="0">
                <a:solidFill>
                  <a:schemeClr val="tx2"/>
                </a:solidFill>
              </a:defRPr>
            </a:lvl1pPr>
          </a:lstStyle>
          <a:p>
            <a:pPr lvl="0"/>
            <a:r>
              <a:rPr lang="fr-FR" noProof="0"/>
              <a:t>Cliquez sur l'icône pour ajouter une image</a:t>
            </a:r>
            <a:endParaRPr lang="en-US" noProof="0" dirty="0"/>
          </a:p>
        </p:txBody>
      </p:sp>
      <p:sp>
        <p:nvSpPr>
          <p:cNvPr id="22" name="Titel 1"/>
          <p:cNvSpPr>
            <a:spLocks noGrp="1"/>
          </p:cNvSpPr>
          <p:nvPr>
            <p:ph type="title"/>
          </p:nvPr>
        </p:nvSpPr>
        <p:spPr>
          <a:xfrm>
            <a:off x="36000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23" name="Tijdelijke aanduiding voor inhoud 2"/>
          <p:cNvSpPr>
            <a:spLocks noGrp="1"/>
          </p:cNvSpPr>
          <p:nvPr>
            <p:ph idx="1"/>
          </p:nvPr>
        </p:nvSpPr>
        <p:spPr>
          <a:xfrm>
            <a:off x="36000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14" name="Afbeelding 13"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21" name="Maan 12"/>
          <p:cNvSpPr/>
          <p:nvPr userDrawn="1"/>
        </p:nvSpPr>
        <p:spPr>
          <a:xfrm>
            <a:off x="5803900"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64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empty B">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1" y="-1"/>
            <a:ext cx="3272879" cy="5155319"/>
          </a:xfrm>
          <a:custGeom>
            <a:avLst/>
            <a:gdLst>
              <a:gd name="connsiteX0" fmla="*/ 0 w 3294062"/>
              <a:gd name="connsiteY0" fmla="*/ 0 h 5148263"/>
              <a:gd name="connsiteX1" fmla="*/ 3294062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207507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93396 w 3294062"/>
              <a:gd name="connsiteY1" fmla="*/ 105833 h 5148263"/>
              <a:gd name="connsiteX2" fmla="*/ 3294062 w 3294062"/>
              <a:gd name="connsiteY2" fmla="*/ 5148263 h 5148263"/>
              <a:gd name="connsiteX3" fmla="*/ 0 w 3294062"/>
              <a:gd name="connsiteY3" fmla="*/ 5148263 h 5148263"/>
              <a:gd name="connsiteX4" fmla="*/ 0 w 3294062"/>
              <a:gd name="connsiteY4" fmla="*/ 0 h 5148263"/>
              <a:gd name="connsiteX0" fmla="*/ 0 w 3294062"/>
              <a:gd name="connsiteY0" fmla="*/ 0 h 5148263"/>
              <a:gd name="connsiteX1" fmla="*/ 2122841 w 3294062"/>
              <a:gd name="connsiteY1" fmla="*/ 0 h 5148263"/>
              <a:gd name="connsiteX2" fmla="*/ 3294062 w 3294062"/>
              <a:gd name="connsiteY2" fmla="*/ 5148263 h 5148263"/>
              <a:gd name="connsiteX3" fmla="*/ 0 w 3294062"/>
              <a:gd name="connsiteY3" fmla="*/ 5148263 h 5148263"/>
              <a:gd name="connsiteX4" fmla="*/ 0 w 3294062"/>
              <a:gd name="connsiteY4" fmla="*/ 0 h 5148263"/>
              <a:gd name="connsiteX0" fmla="*/ 0 w 2122841"/>
              <a:gd name="connsiteY0" fmla="*/ 0 h 5155319"/>
              <a:gd name="connsiteX1" fmla="*/ 2122841 w 2122841"/>
              <a:gd name="connsiteY1" fmla="*/ 0 h 5155319"/>
              <a:gd name="connsiteX2" fmla="*/ 1325562 w 2122841"/>
              <a:gd name="connsiteY2" fmla="*/ 5155319 h 5155319"/>
              <a:gd name="connsiteX3" fmla="*/ 0 w 2122841"/>
              <a:gd name="connsiteY3" fmla="*/ 5148263 h 5155319"/>
              <a:gd name="connsiteX4" fmla="*/ 0 w 2122841"/>
              <a:gd name="connsiteY4" fmla="*/ 0 h 5155319"/>
              <a:gd name="connsiteX0" fmla="*/ 0 w 2690171"/>
              <a:gd name="connsiteY0" fmla="*/ 0 h 5155319"/>
              <a:gd name="connsiteX1" fmla="*/ 2122841 w 2690171"/>
              <a:gd name="connsiteY1" fmla="*/ 0 h 5155319"/>
              <a:gd name="connsiteX2" fmla="*/ 1325562 w 2690171"/>
              <a:gd name="connsiteY2" fmla="*/ 5155319 h 5155319"/>
              <a:gd name="connsiteX3" fmla="*/ 0 w 2690171"/>
              <a:gd name="connsiteY3" fmla="*/ 5148263 h 5155319"/>
              <a:gd name="connsiteX4" fmla="*/ 0 w 2690171"/>
              <a:gd name="connsiteY4" fmla="*/ 0 h 5155319"/>
              <a:gd name="connsiteX0" fmla="*/ 0 w 3244644"/>
              <a:gd name="connsiteY0" fmla="*/ 0 h 5155319"/>
              <a:gd name="connsiteX1" fmla="*/ 2122841 w 3244644"/>
              <a:gd name="connsiteY1" fmla="*/ 0 h 5155319"/>
              <a:gd name="connsiteX2" fmla="*/ 1325562 w 3244644"/>
              <a:gd name="connsiteY2" fmla="*/ 5155319 h 5155319"/>
              <a:gd name="connsiteX3" fmla="*/ 0 w 3244644"/>
              <a:gd name="connsiteY3" fmla="*/ 5148263 h 5155319"/>
              <a:gd name="connsiteX4" fmla="*/ 0 w 3244644"/>
              <a:gd name="connsiteY4" fmla="*/ 0 h 5155319"/>
              <a:gd name="connsiteX0" fmla="*/ 0 w 3288416"/>
              <a:gd name="connsiteY0" fmla="*/ 0 h 5155319"/>
              <a:gd name="connsiteX1" fmla="*/ 2122841 w 3288416"/>
              <a:gd name="connsiteY1" fmla="*/ 0 h 5155319"/>
              <a:gd name="connsiteX2" fmla="*/ 1325562 w 3288416"/>
              <a:gd name="connsiteY2" fmla="*/ 5155319 h 5155319"/>
              <a:gd name="connsiteX3" fmla="*/ 0 w 3288416"/>
              <a:gd name="connsiteY3" fmla="*/ 5148263 h 5155319"/>
              <a:gd name="connsiteX4" fmla="*/ 0 w 3288416"/>
              <a:gd name="connsiteY4" fmla="*/ 0 h 5155319"/>
              <a:gd name="connsiteX0" fmla="*/ 0 w 3272879"/>
              <a:gd name="connsiteY0" fmla="*/ 0 h 5155319"/>
              <a:gd name="connsiteX1" fmla="*/ 2122841 w 3272879"/>
              <a:gd name="connsiteY1" fmla="*/ 0 h 5155319"/>
              <a:gd name="connsiteX2" fmla="*/ 1293411 w 3272879"/>
              <a:gd name="connsiteY2" fmla="*/ 5155319 h 5155319"/>
              <a:gd name="connsiteX3" fmla="*/ 0 w 3272879"/>
              <a:gd name="connsiteY3" fmla="*/ 5148263 h 5155319"/>
              <a:gd name="connsiteX4" fmla="*/ 0 w 3272879"/>
              <a:gd name="connsiteY4" fmla="*/ 0 h 515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879" h="5155319">
                <a:moveTo>
                  <a:pt x="0" y="0"/>
                </a:moveTo>
                <a:lnTo>
                  <a:pt x="2122841" y="0"/>
                </a:lnTo>
                <a:cubicBezTo>
                  <a:pt x="3486914" y="1619662"/>
                  <a:pt x="4099171" y="4071878"/>
                  <a:pt x="1293411" y="5155319"/>
                </a:cubicBezTo>
                <a:lnTo>
                  <a:pt x="0" y="5148263"/>
                </a:lnTo>
                <a:lnTo>
                  <a:pt x="0" y="0"/>
                </a:lnTo>
                <a:close/>
              </a:path>
            </a:pathLst>
          </a:custGeom>
        </p:spPr>
        <p:txBody>
          <a:bodyPr vert="horz" anchor="ctr" anchorCtr="0"/>
          <a:lstStyle>
            <a:lvl1pPr marL="0" indent="0" algn="ctr">
              <a:buFontTx/>
              <a:buNone/>
              <a:defRPr sz="1800" baseline="0">
                <a:solidFill>
                  <a:schemeClr val="tx2"/>
                </a:solidFill>
              </a:defRPr>
            </a:lvl1pPr>
          </a:lstStyle>
          <a:p>
            <a:pPr lvl="0"/>
            <a:r>
              <a:rPr lang="fr-FR" noProof="0"/>
              <a:t>Cliquez sur l'icône pour ajouter une image</a:t>
            </a:r>
            <a:endParaRPr lang="en-US" noProof="0" dirty="0"/>
          </a:p>
        </p:txBody>
      </p:sp>
      <p:sp>
        <p:nvSpPr>
          <p:cNvPr id="9" name="Tijdelijke aanduiding voor inhoud 2"/>
          <p:cNvSpPr>
            <a:spLocks noGrp="1"/>
          </p:cNvSpPr>
          <p:nvPr>
            <p:ph idx="1"/>
          </p:nvPr>
        </p:nvSpPr>
        <p:spPr>
          <a:xfrm>
            <a:off x="3604510" y="1980000"/>
            <a:ext cx="5220000" cy="2608933"/>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itel 1"/>
          <p:cNvSpPr>
            <a:spLocks noGrp="1"/>
          </p:cNvSpPr>
          <p:nvPr>
            <p:ph type="title"/>
          </p:nvPr>
        </p:nvSpPr>
        <p:spPr>
          <a:xfrm>
            <a:off x="3604510" y="900000"/>
            <a:ext cx="5220000" cy="900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pic>
        <p:nvPicPr>
          <p:cNvPr id="10" name="Afbeelding 9"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7" name="Maan 12"/>
          <p:cNvSpPr/>
          <p:nvPr userDrawn="1"/>
        </p:nvSpPr>
        <p:spPr>
          <a:xfrm flipH="1">
            <a:off x="1319755" y="0"/>
            <a:ext cx="2010369" cy="5143500"/>
          </a:xfrm>
          <a:custGeom>
            <a:avLst/>
            <a:gdLst>
              <a:gd name="connsiteX0" fmla="*/ 2832881 w 2832881"/>
              <a:gd name="connsiteY0" fmla="*/ 5143500 h 5143500"/>
              <a:gd name="connsiteX1" fmla="*/ 0 w 2832881"/>
              <a:gd name="connsiteY1" fmla="*/ 2571750 h 5143500"/>
              <a:gd name="connsiteX2" fmla="*/ 2832881 w 2832881"/>
              <a:gd name="connsiteY2" fmla="*/ 0 h 5143500"/>
              <a:gd name="connsiteX3" fmla="*/ 1416441 w 2832881"/>
              <a:gd name="connsiteY3" fmla="*/ 2571750 h 5143500"/>
              <a:gd name="connsiteX4" fmla="*/ 2832881 w 2832881"/>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434880 w 2851320"/>
              <a:gd name="connsiteY3" fmla="*/ 25717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170720 w 2851320"/>
              <a:gd name="connsiteY3" fmla="*/ 310515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10538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77680 w 2851320"/>
              <a:gd name="connsiteY3" fmla="*/ 304927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2180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51320 w 2851320"/>
              <a:gd name="connsiteY0" fmla="*/ 5143500 h 5143500"/>
              <a:gd name="connsiteX1" fmla="*/ 18439 w 2851320"/>
              <a:gd name="connsiteY1" fmla="*/ 2571750 h 5143500"/>
              <a:gd name="connsiteX2" fmla="*/ 2043600 w 2851320"/>
              <a:gd name="connsiteY2" fmla="*/ 0 h 5143500"/>
              <a:gd name="connsiteX3" fmla="*/ 982760 w 2851320"/>
              <a:gd name="connsiteY3" fmla="*/ 3115310 h 5143500"/>
              <a:gd name="connsiteX4" fmla="*/ 2851320 w 2851320"/>
              <a:gd name="connsiteY4" fmla="*/ 5143500 h 5143500"/>
              <a:gd name="connsiteX0" fmla="*/ 2843202 w 2843202"/>
              <a:gd name="connsiteY0" fmla="*/ 5143500 h 5143500"/>
              <a:gd name="connsiteX1" fmla="*/ 10321 w 2843202"/>
              <a:gd name="connsiteY1" fmla="*/ 2571750 h 5143500"/>
              <a:gd name="connsiteX2" fmla="*/ 2035482 w 2843202"/>
              <a:gd name="connsiteY2" fmla="*/ 0 h 5143500"/>
              <a:gd name="connsiteX3" fmla="*/ 974642 w 2843202"/>
              <a:gd name="connsiteY3" fmla="*/ 3115310 h 5143500"/>
              <a:gd name="connsiteX4" fmla="*/ 2843202 w 2843202"/>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35893 w 2035893"/>
              <a:gd name="connsiteY0" fmla="*/ 5143500 h 5143500"/>
              <a:gd name="connsiteX1" fmla="*/ 25972 w 2035893"/>
              <a:gd name="connsiteY1" fmla="*/ 2744470 h 5143500"/>
              <a:gd name="connsiteX2" fmla="*/ 1228173 w 2035893"/>
              <a:gd name="connsiteY2" fmla="*/ 0 h 5143500"/>
              <a:gd name="connsiteX3" fmla="*/ 167333 w 2035893"/>
              <a:gd name="connsiteY3" fmla="*/ 3115310 h 5143500"/>
              <a:gd name="connsiteX4" fmla="*/ 2035893 w 2035893"/>
              <a:gd name="connsiteY4" fmla="*/ 5143500 h 5143500"/>
              <a:gd name="connsiteX0" fmla="*/ 2016727 w 2016727"/>
              <a:gd name="connsiteY0" fmla="*/ 5143500 h 5143500"/>
              <a:gd name="connsiteX1" fmla="*/ 6806 w 2016727"/>
              <a:gd name="connsiteY1" fmla="*/ 2744470 h 5143500"/>
              <a:gd name="connsiteX2" fmla="*/ 1209007 w 2016727"/>
              <a:gd name="connsiteY2" fmla="*/ 0 h 5143500"/>
              <a:gd name="connsiteX3" fmla="*/ 148167 w 2016727"/>
              <a:gd name="connsiteY3" fmla="*/ 3115310 h 5143500"/>
              <a:gd name="connsiteX4" fmla="*/ 2016727 w 2016727"/>
              <a:gd name="connsiteY4" fmla="*/ 5143500 h 5143500"/>
              <a:gd name="connsiteX0" fmla="*/ 2014600 w 2014600"/>
              <a:gd name="connsiteY0" fmla="*/ 5143500 h 5143500"/>
              <a:gd name="connsiteX1" fmla="*/ 4679 w 2014600"/>
              <a:gd name="connsiteY1" fmla="*/ 2744470 h 5143500"/>
              <a:gd name="connsiteX2" fmla="*/ 1206880 w 2014600"/>
              <a:gd name="connsiteY2" fmla="*/ 0 h 5143500"/>
              <a:gd name="connsiteX3" fmla="*/ 146040 w 2014600"/>
              <a:gd name="connsiteY3" fmla="*/ 3115310 h 5143500"/>
              <a:gd name="connsiteX4" fmla="*/ 2014600 w 2014600"/>
              <a:gd name="connsiteY4" fmla="*/ 5143500 h 5143500"/>
              <a:gd name="connsiteX0" fmla="*/ 2014148 w 2014148"/>
              <a:gd name="connsiteY0" fmla="*/ 5143500 h 5143500"/>
              <a:gd name="connsiteX1" fmla="*/ 4227 w 2014148"/>
              <a:gd name="connsiteY1" fmla="*/ 2744470 h 5143500"/>
              <a:gd name="connsiteX2" fmla="*/ 1206428 w 2014148"/>
              <a:gd name="connsiteY2" fmla="*/ 0 h 5143500"/>
              <a:gd name="connsiteX3" fmla="*/ 145588 w 2014148"/>
              <a:gd name="connsiteY3" fmla="*/ 3115310 h 5143500"/>
              <a:gd name="connsiteX4" fmla="*/ 2014148 w 2014148"/>
              <a:gd name="connsiteY4" fmla="*/ 5143500 h 5143500"/>
              <a:gd name="connsiteX0" fmla="*/ 2013922 w 2013922"/>
              <a:gd name="connsiteY0" fmla="*/ 5143500 h 5143500"/>
              <a:gd name="connsiteX1" fmla="*/ 4001 w 2013922"/>
              <a:gd name="connsiteY1" fmla="*/ 2744470 h 5143500"/>
              <a:gd name="connsiteX2" fmla="*/ 1206202 w 2013922"/>
              <a:gd name="connsiteY2" fmla="*/ 0 h 5143500"/>
              <a:gd name="connsiteX3" fmla="*/ 145362 w 2013922"/>
              <a:gd name="connsiteY3" fmla="*/ 3115310 h 5143500"/>
              <a:gd name="connsiteX4" fmla="*/ 2013922 w 2013922"/>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45487 w 2014047"/>
              <a:gd name="connsiteY3" fmla="*/ 3115310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97563 w 2014047"/>
              <a:gd name="connsiteY3" fmla="*/ 2746291 h 5143500"/>
              <a:gd name="connsiteX4" fmla="*/ 2014047 w 2014047"/>
              <a:gd name="connsiteY4" fmla="*/ 5143500 h 5143500"/>
              <a:gd name="connsiteX0" fmla="*/ 2014047 w 2014047"/>
              <a:gd name="connsiteY0" fmla="*/ 5143500 h 5143500"/>
              <a:gd name="connsiteX1" fmla="*/ 4126 w 2014047"/>
              <a:gd name="connsiteY1" fmla="*/ 2744470 h 5143500"/>
              <a:gd name="connsiteX2" fmla="*/ 1206327 w 2014047"/>
              <a:gd name="connsiteY2" fmla="*/ 0 h 5143500"/>
              <a:gd name="connsiteX3" fmla="*/ 111170 w 2014047"/>
              <a:gd name="connsiteY3" fmla="*/ 2750827 h 5143500"/>
              <a:gd name="connsiteX4" fmla="*/ 2014047 w 2014047"/>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48 w 2010348"/>
              <a:gd name="connsiteY0" fmla="*/ 5143500 h 5143500"/>
              <a:gd name="connsiteX1" fmla="*/ 427 w 2010348"/>
              <a:gd name="connsiteY1" fmla="*/ 2744470 h 5143500"/>
              <a:gd name="connsiteX2" fmla="*/ 1202628 w 2010348"/>
              <a:gd name="connsiteY2" fmla="*/ 0 h 5143500"/>
              <a:gd name="connsiteX3" fmla="*/ 107471 w 2010348"/>
              <a:gd name="connsiteY3" fmla="*/ 2750827 h 5143500"/>
              <a:gd name="connsiteX4" fmla="*/ 2010348 w 2010348"/>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 name="connsiteX0" fmla="*/ 2010369 w 2010369"/>
              <a:gd name="connsiteY0" fmla="*/ 5143500 h 5143500"/>
              <a:gd name="connsiteX1" fmla="*/ 448 w 2010369"/>
              <a:gd name="connsiteY1" fmla="*/ 2744470 h 5143500"/>
              <a:gd name="connsiteX2" fmla="*/ 1202649 w 2010369"/>
              <a:gd name="connsiteY2" fmla="*/ 0 h 5143500"/>
              <a:gd name="connsiteX3" fmla="*/ 107492 w 2010369"/>
              <a:gd name="connsiteY3" fmla="*/ 2750827 h 5143500"/>
              <a:gd name="connsiteX4" fmla="*/ 2010369 w 201036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369" h="5143500">
                <a:moveTo>
                  <a:pt x="2010369" y="5143500"/>
                </a:moveTo>
                <a:cubicBezTo>
                  <a:pt x="536164" y="4662352"/>
                  <a:pt x="18046" y="3610973"/>
                  <a:pt x="448" y="2744470"/>
                </a:cubicBezTo>
                <a:cubicBezTo>
                  <a:pt x="-17150" y="1877967"/>
                  <a:pt x="484638" y="833664"/>
                  <a:pt x="1202649" y="0"/>
                </a:cubicBezTo>
                <a:cubicBezTo>
                  <a:pt x="879939" y="419148"/>
                  <a:pt x="99304" y="1515765"/>
                  <a:pt x="107492" y="2750827"/>
                </a:cubicBezTo>
                <a:cubicBezTo>
                  <a:pt x="115680" y="3985889"/>
                  <a:pt x="1194266" y="4804769"/>
                  <a:pt x="2010369" y="514350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92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5" name="Tijdelijke aanduiding voor dianummer 5"/>
          <p:cNvSpPr txBox="1">
            <a:spLocks/>
          </p:cNvSpPr>
          <p:nvPr userDrawn="1"/>
        </p:nvSpPr>
        <p:spPr>
          <a:xfrm>
            <a:off x="6872288" y="4791075"/>
            <a:ext cx="2133600" cy="274638"/>
          </a:xfrm>
          <a:prstGeom prst="rect">
            <a:avLst/>
          </a:prstGeom>
        </p:spPr>
        <p:txBody>
          <a:bodyPr/>
          <a:lstStyle>
            <a:defPPr>
              <a:defRPr lang="nl-NL"/>
            </a:defPPr>
            <a:lvl1pPr marL="0" algn="r" defTabSz="457200" rtl="0" eaLnBrk="1" latinLnBrk="0" hangingPunct="1">
              <a:defRPr sz="1400" kern="1200">
                <a:solidFill>
                  <a:srgbClr val="ED8B00"/>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D5BEA-DE53-414E-9450-6B92F0BED14E}" type="slidenum">
              <a:rPr lang="en-US" altLang="en-US" sz="1100" smtClean="0">
                <a:solidFill>
                  <a:schemeClr val="accent2"/>
                </a:solidFill>
              </a:rPr>
              <a:pPr fontAlgn="auto">
                <a:spcBef>
                  <a:spcPts val="0"/>
                </a:spcBef>
                <a:spcAft>
                  <a:spcPts val="0"/>
                </a:spcAft>
                <a:defRPr/>
              </a:pPr>
              <a:t>‹N°›</a:t>
            </a:fld>
            <a:endParaRPr lang="en-US" altLang="en-US" sz="1100" dirty="0">
              <a:solidFill>
                <a:schemeClr val="accent2"/>
              </a:solidFill>
            </a:endParaRPr>
          </a:p>
        </p:txBody>
      </p:sp>
      <p:sp>
        <p:nvSpPr>
          <p:cNvPr id="2" name="Titel 1"/>
          <p:cNvSpPr>
            <a:spLocks noGrp="1"/>
          </p:cNvSpPr>
          <p:nvPr>
            <p:ph type="title"/>
          </p:nvPr>
        </p:nvSpPr>
        <p:spPr>
          <a:xfrm>
            <a:off x="360000" y="900000"/>
            <a:ext cx="8283600" cy="468000"/>
          </a:xfrm>
          <a:prstGeom prst="rect">
            <a:avLst/>
          </a:prstGeom>
        </p:spPr>
        <p:txBody>
          <a:bodyPr lIns="0" tIns="0" rIns="0" bIns="0">
            <a:normAutofit/>
          </a:bodyPr>
          <a:lstStyle>
            <a:lvl1pPr algn="l">
              <a:lnSpc>
                <a:spcPct val="80000"/>
              </a:lnSpc>
              <a:defRPr sz="3000">
                <a:solidFill>
                  <a:srgbClr val="2578BC"/>
                </a:solidFill>
              </a:defRPr>
            </a:lvl1pPr>
          </a:lstStyle>
          <a:p>
            <a:r>
              <a:rPr lang="fr-FR" noProof="0"/>
              <a:t>Modifiez le style du titre</a:t>
            </a:r>
            <a:endParaRPr lang="en-US" noProof="0" dirty="0"/>
          </a:p>
        </p:txBody>
      </p:sp>
      <p:sp>
        <p:nvSpPr>
          <p:cNvPr id="3" name="Tijdelijke aanduiding voor inhoud 2"/>
          <p:cNvSpPr>
            <a:spLocks noGrp="1"/>
          </p:cNvSpPr>
          <p:nvPr>
            <p:ph idx="1"/>
          </p:nvPr>
        </p:nvSpPr>
        <p:spPr>
          <a:xfrm>
            <a:off x="360000" y="1547999"/>
            <a:ext cx="8283600" cy="2880000"/>
          </a:xfrm>
          <a:prstGeom prst="rect">
            <a:avLst/>
          </a:prstGeom>
        </p:spPr>
        <p:txBody>
          <a:bodyPr lIns="0" tIns="0" rIns="0" bIns="0">
            <a:normAutofit/>
          </a:bodyPr>
          <a:lstStyle>
            <a:lvl1pPr>
              <a:defRPr sz="1600">
                <a:solidFill>
                  <a:srgbClr val="454544"/>
                </a:solidFill>
                <a:latin typeface="Verdana"/>
              </a:defRPr>
            </a:lvl1pPr>
            <a:lvl2pPr marL="742950" indent="-285750">
              <a:buFont typeface="Arial"/>
              <a:buChar char="•"/>
              <a:defRPr sz="1400">
                <a:solidFill>
                  <a:srgbClr val="454544"/>
                </a:solidFill>
                <a:latin typeface="Verdana"/>
              </a:defRPr>
            </a:lvl2pPr>
            <a:lvl3pPr marL="1143000" indent="-228600">
              <a:buFont typeface="Arial"/>
              <a:buChar char="•"/>
              <a:defRPr sz="1400">
                <a:solidFill>
                  <a:srgbClr val="454544"/>
                </a:solidFill>
                <a:latin typeface="Verdana"/>
              </a:defRPr>
            </a:lvl3pPr>
            <a:lvl4pPr marL="1600200" indent="-228600">
              <a:buFont typeface="Arial"/>
              <a:buChar char="•"/>
              <a:defRPr sz="1400">
                <a:solidFill>
                  <a:srgbClr val="454544"/>
                </a:solidFill>
                <a:latin typeface="Verdana"/>
              </a:defRPr>
            </a:lvl4pPr>
            <a:lvl5pPr marL="2057400" indent="-228600">
              <a:buFont typeface="Arial"/>
              <a:buChar char="•"/>
              <a:defRPr sz="1400">
                <a:solidFill>
                  <a:srgbClr val="454544"/>
                </a:solidFill>
                <a:latin typeface="Verdana"/>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Afbeelding 6" descr="Dorel_Juvenile_logo_FC_DEF.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170" y="173031"/>
            <a:ext cx="1528895" cy="332904"/>
          </a:xfrm>
          <a:prstGeom prst="rect">
            <a:avLst/>
          </a:prstGeom>
        </p:spPr>
      </p:pic>
      <p:sp>
        <p:nvSpPr>
          <p:cNvPr id="13" name="Blokboog 12"/>
          <p:cNvSpPr/>
          <p:nvPr userDrawn="1"/>
        </p:nvSpPr>
        <p:spPr>
          <a:xfrm flipV="1">
            <a:off x="-62025" y="4641940"/>
            <a:ext cx="9224993" cy="456279"/>
          </a:xfrm>
          <a:custGeom>
            <a:avLst/>
            <a:gdLst>
              <a:gd name="connsiteX0" fmla="*/ 0 w 9144000"/>
              <a:gd name="connsiteY0" fmla="*/ 645725 h 1291449"/>
              <a:gd name="connsiteX1" fmla="*/ 4572000 w 9144000"/>
              <a:gd name="connsiteY1" fmla="*/ 0 h 1291449"/>
              <a:gd name="connsiteX2" fmla="*/ 9144000 w 9144000"/>
              <a:gd name="connsiteY2" fmla="*/ 645725 h 1291449"/>
              <a:gd name="connsiteX3" fmla="*/ 8821138 w 9144000"/>
              <a:gd name="connsiteY3" fmla="*/ 645725 h 1291449"/>
              <a:gd name="connsiteX4" fmla="*/ 4572000 w 9144000"/>
              <a:gd name="connsiteY4" fmla="*/ 322863 h 1291449"/>
              <a:gd name="connsiteX5" fmla="*/ 322862 w 9144000"/>
              <a:gd name="connsiteY5" fmla="*/ 645725 h 1291449"/>
              <a:gd name="connsiteX6" fmla="*/ 0 w 9144000"/>
              <a:gd name="connsiteY6" fmla="*/ 645725 h 1291449"/>
              <a:gd name="connsiteX0" fmla="*/ 0 w 9164053"/>
              <a:gd name="connsiteY0" fmla="*/ 717821 h 717821"/>
              <a:gd name="connsiteX1" fmla="*/ 4572000 w 9164053"/>
              <a:gd name="connsiteY1" fmla="*/ 72096 h 717821"/>
              <a:gd name="connsiteX2" fmla="*/ 9164053 w 9164053"/>
              <a:gd name="connsiteY2" fmla="*/ 256610 h 717821"/>
              <a:gd name="connsiteX3" fmla="*/ 8821138 w 9164053"/>
              <a:gd name="connsiteY3" fmla="*/ 717821 h 717821"/>
              <a:gd name="connsiteX4" fmla="*/ 4572000 w 9164053"/>
              <a:gd name="connsiteY4" fmla="*/ 394959 h 717821"/>
              <a:gd name="connsiteX5" fmla="*/ 322862 w 9164053"/>
              <a:gd name="connsiteY5" fmla="*/ 717821 h 717821"/>
              <a:gd name="connsiteX6" fmla="*/ 0 w 9164053"/>
              <a:gd name="connsiteY6" fmla="*/ 717821 h 717821"/>
              <a:gd name="connsiteX0" fmla="*/ 0 w 9187452"/>
              <a:gd name="connsiteY0" fmla="*/ 717821 h 717821"/>
              <a:gd name="connsiteX1" fmla="*/ 4572000 w 9187452"/>
              <a:gd name="connsiteY1" fmla="*/ 72096 h 717821"/>
              <a:gd name="connsiteX2" fmla="*/ 9164053 w 9187452"/>
              <a:gd name="connsiteY2" fmla="*/ 256610 h 717821"/>
              <a:gd name="connsiteX3" fmla="*/ 9155348 w 9187452"/>
              <a:gd name="connsiteY3" fmla="*/ 363558 h 717821"/>
              <a:gd name="connsiteX4" fmla="*/ 4572000 w 9187452"/>
              <a:gd name="connsiteY4" fmla="*/ 394959 h 717821"/>
              <a:gd name="connsiteX5" fmla="*/ 322862 w 9187452"/>
              <a:gd name="connsiteY5" fmla="*/ 717821 h 717821"/>
              <a:gd name="connsiteX6" fmla="*/ 0 w 9187452"/>
              <a:gd name="connsiteY6" fmla="*/ 717821 h 717821"/>
              <a:gd name="connsiteX0" fmla="*/ 0 w 9187452"/>
              <a:gd name="connsiteY0" fmla="*/ 169836 h 798151"/>
              <a:gd name="connsiteX1" fmla="*/ 4572000 w 9187452"/>
              <a:gd name="connsiteY1" fmla="*/ 152426 h 798151"/>
              <a:gd name="connsiteX2" fmla="*/ 9164053 w 9187452"/>
              <a:gd name="connsiteY2" fmla="*/ 336940 h 798151"/>
              <a:gd name="connsiteX3" fmla="*/ 9155348 w 9187452"/>
              <a:gd name="connsiteY3" fmla="*/ 443888 h 798151"/>
              <a:gd name="connsiteX4" fmla="*/ 4572000 w 9187452"/>
              <a:gd name="connsiteY4" fmla="*/ 475289 h 798151"/>
              <a:gd name="connsiteX5" fmla="*/ 322862 w 9187452"/>
              <a:gd name="connsiteY5" fmla="*/ 798151 h 798151"/>
              <a:gd name="connsiteX6" fmla="*/ 0 w 9187452"/>
              <a:gd name="connsiteY6" fmla="*/ 169836 h 798151"/>
              <a:gd name="connsiteX0" fmla="*/ 0 w 9187452"/>
              <a:gd name="connsiteY0" fmla="*/ 169836 h 475289"/>
              <a:gd name="connsiteX1" fmla="*/ 4572000 w 9187452"/>
              <a:gd name="connsiteY1" fmla="*/ 152426 h 475289"/>
              <a:gd name="connsiteX2" fmla="*/ 9164053 w 9187452"/>
              <a:gd name="connsiteY2" fmla="*/ 336940 h 475289"/>
              <a:gd name="connsiteX3" fmla="*/ 9155348 w 9187452"/>
              <a:gd name="connsiteY3" fmla="*/ 443888 h 475289"/>
              <a:gd name="connsiteX4" fmla="*/ 4572000 w 9187452"/>
              <a:gd name="connsiteY4" fmla="*/ 475289 h 475289"/>
              <a:gd name="connsiteX5" fmla="*/ 8704 w 9187452"/>
              <a:gd name="connsiteY5" fmla="*/ 350309 h 475289"/>
              <a:gd name="connsiteX6" fmla="*/ 0 w 9187452"/>
              <a:gd name="connsiteY6" fmla="*/ 169836 h 475289"/>
              <a:gd name="connsiteX0" fmla="*/ 0 w 9187452"/>
              <a:gd name="connsiteY0" fmla="*/ 30 h 305483"/>
              <a:gd name="connsiteX1" fmla="*/ 9164053 w 9187452"/>
              <a:gd name="connsiteY1" fmla="*/ 167134 h 305483"/>
              <a:gd name="connsiteX2" fmla="*/ 9155348 w 9187452"/>
              <a:gd name="connsiteY2" fmla="*/ 274082 h 305483"/>
              <a:gd name="connsiteX3" fmla="*/ 4572000 w 9187452"/>
              <a:gd name="connsiteY3" fmla="*/ 305483 h 305483"/>
              <a:gd name="connsiteX4" fmla="*/ 8704 w 9187452"/>
              <a:gd name="connsiteY4" fmla="*/ 180503 h 305483"/>
              <a:gd name="connsiteX5" fmla="*/ 0 w 9187452"/>
              <a:gd name="connsiteY5" fmla="*/ 30 h 305483"/>
              <a:gd name="connsiteX0" fmla="*/ 0 w 9187452"/>
              <a:gd name="connsiteY0" fmla="*/ 221199 h 526652"/>
              <a:gd name="connsiteX1" fmla="*/ 9164053 w 9187452"/>
              <a:gd name="connsiteY1" fmla="*/ 388303 h 526652"/>
              <a:gd name="connsiteX2" fmla="*/ 9155348 w 9187452"/>
              <a:gd name="connsiteY2" fmla="*/ 495251 h 526652"/>
              <a:gd name="connsiteX3" fmla="*/ 4572000 w 9187452"/>
              <a:gd name="connsiteY3" fmla="*/ 526652 h 526652"/>
              <a:gd name="connsiteX4" fmla="*/ 8704 w 9187452"/>
              <a:gd name="connsiteY4" fmla="*/ 401672 h 526652"/>
              <a:gd name="connsiteX5" fmla="*/ 0 w 9187452"/>
              <a:gd name="connsiteY5" fmla="*/ 221199 h 526652"/>
              <a:gd name="connsiteX0" fmla="*/ 0 w 9187452"/>
              <a:gd name="connsiteY0" fmla="*/ 221199 h 495251"/>
              <a:gd name="connsiteX1" fmla="*/ 9164053 w 9187452"/>
              <a:gd name="connsiteY1" fmla="*/ 388303 h 495251"/>
              <a:gd name="connsiteX2" fmla="*/ 9155348 w 9187452"/>
              <a:gd name="connsiteY2" fmla="*/ 495251 h 495251"/>
              <a:gd name="connsiteX3" fmla="*/ 8704 w 9187452"/>
              <a:gd name="connsiteY3" fmla="*/ 401672 h 495251"/>
              <a:gd name="connsiteX4" fmla="*/ 0 w 9187452"/>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21199 h 495251"/>
              <a:gd name="connsiteX1" fmla="*/ 9164053 w 9164053"/>
              <a:gd name="connsiteY1" fmla="*/ 388303 h 495251"/>
              <a:gd name="connsiteX2" fmla="*/ 9155348 w 9164053"/>
              <a:gd name="connsiteY2" fmla="*/ 495251 h 495251"/>
              <a:gd name="connsiteX3" fmla="*/ 8704 w 9164053"/>
              <a:gd name="connsiteY3" fmla="*/ 401672 h 495251"/>
              <a:gd name="connsiteX4" fmla="*/ 0 w 9164053"/>
              <a:gd name="connsiteY4" fmla="*/ 221199 h 495251"/>
              <a:gd name="connsiteX0" fmla="*/ 0 w 9164053"/>
              <a:gd name="connsiteY0" fmla="*/ 271338 h 545390"/>
              <a:gd name="connsiteX1" fmla="*/ 9164053 w 9164053"/>
              <a:gd name="connsiteY1" fmla="*/ 438442 h 545390"/>
              <a:gd name="connsiteX2" fmla="*/ 9155348 w 9164053"/>
              <a:gd name="connsiteY2" fmla="*/ 545390 h 545390"/>
              <a:gd name="connsiteX3" fmla="*/ 8704 w 9164053"/>
              <a:gd name="connsiteY3" fmla="*/ 451811 h 545390"/>
              <a:gd name="connsiteX4" fmla="*/ 0 w 9164053"/>
              <a:gd name="connsiteY4" fmla="*/ 271338 h 545390"/>
              <a:gd name="connsiteX0" fmla="*/ 0 w 9164053"/>
              <a:gd name="connsiteY0" fmla="*/ 214972 h 489024"/>
              <a:gd name="connsiteX1" fmla="*/ 9164053 w 9164053"/>
              <a:gd name="connsiteY1" fmla="*/ 382076 h 489024"/>
              <a:gd name="connsiteX2" fmla="*/ 9155348 w 9164053"/>
              <a:gd name="connsiteY2" fmla="*/ 489024 h 489024"/>
              <a:gd name="connsiteX3" fmla="*/ 8704 w 9164053"/>
              <a:gd name="connsiteY3" fmla="*/ 395445 h 489024"/>
              <a:gd name="connsiteX4" fmla="*/ 0 w 9164053"/>
              <a:gd name="connsiteY4" fmla="*/ 214972 h 489024"/>
              <a:gd name="connsiteX0" fmla="*/ 0 w 9164053"/>
              <a:gd name="connsiteY0" fmla="*/ 216620 h 490672"/>
              <a:gd name="connsiteX1" fmla="*/ 9164053 w 9164053"/>
              <a:gd name="connsiteY1" fmla="*/ 383724 h 490672"/>
              <a:gd name="connsiteX2" fmla="*/ 9155348 w 9164053"/>
              <a:gd name="connsiteY2" fmla="*/ 490672 h 490672"/>
              <a:gd name="connsiteX3" fmla="*/ 8704 w 9164053"/>
              <a:gd name="connsiteY3" fmla="*/ 397093 h 490672"/>
              <a:gd name="connsiteX4" fmla="*/ 0 w 9164053"/>
              <a:gd name="connsiteY4" fmla="*/ 216620 h 490672"/>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8704 w 9164053"/>
              <a:gd name="connsiteY3" fmla="*/ 407995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3947 w 9164053"/>
              <a:gd name="connsiteY3" fmla="*/ 23200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13460 w 9164053"/>
              <a:gd name="connsiteY3" fmla="*/ 217737 h 501574"/>
              <a:gd name="connsiteX4" fmla="*/ 0 w 9164053"/>
              <a:gd name="connsiteY4" fmla="*/ 203740 h 501574"/>
              <a:gd name="connsiteX0" fmla="*/ 0 w 9164053"/>
              <a:gd name="connsiteY0" fmla="*/ 203740 h 501574"/>
              <a:gd name="connsiteX1" fmla="*/ 9164053 w 9164053"/>
              <a:gd name="connsiteY1" fmla="*/ 394626 h 501574"/>
              <a:gd name="connsiteX2" fmla="*/ 9155348 w 9164053"/>
              <a:gd name="connsiteY2" fmla="*/ 501574 h 501574"/>
              <a:gd name="connsiteX3" fmla="*/ 5267 w 9164053"/>
              <a:gd name="connsiteY3" fmla="*/ 258705 h 501574"/>
              <a:gd name="connsiteX4" fmla="*/ 0 w 9164053"/>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67578"/>
              <a:gd name="connsiteY0" fmla="*/ 203740 h 501574"/>
              <a:gd name="connsiteX1" fmla="*/ 9167578 w 9167578"/>
              <a:gd name="connsiteY1" fmla="*/ 394626 h 501574"/>
              <a:gd name="connsiteX2" fmla="*/ 9158873 w 9167578"/>
              <a:gd name="connsiteY2" fmla="*/ 501574 h 501574"/>
              <a:gd name="connsiteX3" fmla="*/ 599 w 9167578"/>
              <a:gd name="connsiteY3" fmla="*/ 225931 h 501574"/>
              <a:gd name="connsiteX4" fmla="*/ 3525 w 9167578"/>
              <a:gd name="connsiteY4" fmla="*/ 203740 h 501574"/>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75771"/>
              <a:gd name="connsiteY0" fmla="*/ 197282 h 495116"/>
              <a:gd name="connsiteX1" fmla="*/ 9175771 w 9175771"/>
              <a:gd name="connsiteY1" fmla="*/ 400459 h 495116"/>
              <a:gd name="connsiteX2" fmla="*/ 9158873 w 9175771"/>
              <a:gd name="connsiteY2" fmla="*/ 495116 h 495116"/>
              <a:gd name="connsiteX3" fmla="*/ 599 w 9175771"/>
              <a:gd name="connsiteY3" fmla="*/ 219473 h 495116"/>
              <a:gd name="connsiteX4" fmla="*/ 3525 w 9175771"/>
              <a:gd name="connsiteY4" fmla="*/ 197282 h 495116"/>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3525 w 9160494"/>
              <a:gd name="connsiteY0" fmla="*/ 199419 h 497253"/>
              <a:gd name="connsiteX1" fmla="*/ 9159384 w 9160494"/>
              <a:gd name="connsiteY1" fmla="*/ 398499 h 497253"/>
              <a:gd name="connsiteX2" fmla="*/ 9158873 w 9160494"/>
              <a:gd name="connsiteY2" fmla="*/ 497253 h 497253"/>
              <a:gd name="connsiteX3" fmla="*/ 599 w 9160494"/>
              <a:gd name="connsiteY3" fmla="*/ 221610 h 497253"/>
              <a:gd name="connsiteX4" fmla="*/ 3525 w 9160494"/>
              <a:gd name="connsiteY4" fmla="*/ 199419 h 497253"/>
              <a:gd name="connsiteX0" fmla="*/ 0 w 9222517"/>
              <a:gd name="connsiteY0" fmla="*/ 208122 h 489569"/>
              <a:gd name="connsiteX1" fmla="*/ 9221407 w 9222517"/>
              <a:gd name="connsiteY1" fmla="*/ 390815 h 489569"/>
              <a:gd name="connsiteX2" fmla="*/ 9220896 w 9222517"/>
              <a:gd name="connsiteY2" fmla="*/ 489569 h 489569"/>
              <a:gd name="connsiteX3" fmla="*/ 62622 w 9222517"/>
              <a:gd name="connsiteY3" fmla="*/ 213926 h 489569"/>
              <a:gd name="connsiteX4" fmla="*/ 0 w 9222517"/>
              <a:gd name="connsiteY4" fmla="*/ 208122 h 489569"/>
              <a:gd name="connsiteX0" fmla="*/ 0 w 9250323"/>
              <a:gd name="connsiteY0" fmla="*/ 208122 h 489569"/>
              <a:gd name="connsiteX1" fmla="*/ 9221407 w 9250323"/>
              <a:gd name="connsiteY1" fmla="*/ 390815 h 489569"/>
              <a:gd name="connsiteX2" fmla="*/ 9249574 w 9250323"/>
              <a:gd name="connsiteY2" fmla="*/ 489569 h 489569"/>
              <a:gd name="connsiteX3" fmla="*/ 62622 w 9250323"/>
              <a:gd name="connsiteY3" fmla="*/ 213926 h 489569"/>
              <a:gd name="connsiteX4" fmla="*/ 0 w 9250323"/>
              <a:gd name="connsiteY4" fmla="*/ 208122 h 489569"/>
              <a:gd name="connsiteX0" fmla="*/ 0 w 9226380"/>
              <a:gd name="connsiteY0" fmla="*/ 208122 h 489569"/>
              <a:gd name="connsiteX1" fmla="*/ 9221407 w 9226380"/>
              <a:gd name="connsiteY1" fmla="*/ 390815 h 489569"/>
              <a:gd name="connsiteX2" fmla="*/ 9224993 w 9226380"/>
              <a:gd name="connsiteY2" fmla="*/ 489569 h 489569"/>
              <a:gd name="connsiteX3" fmla="*/ 62622 w 9226380"/>
              <a:gd name="connsiteY3" fmla="*/ 213926 h 489569"/>
              <a:gd name="connsiteX4" fmla="*/ 0 w 9226380"/>
              <a:gd name="connsiteY4" fmla="*/ 208122 h 489569"/>
              <a:gd name="connsiteX0" fmla="*/ 0 w 9224993"/>
              <a:gd name="connsiteY0" fmla="*/ 208122 h 489570"/>
              <a:gd name="connsiteX1" fmla="*/ 9221407 w 9224993"/>
              <a:gd name="connsiteY1" fmla="*/ 390815 h 489570"/>
              <a:gd name="connsiteX2" fmla="*/ 9224993 w 9224993"/>
              <a:gd name="connsiteY2" fmla="*/ 489569 h 489570"/>
              <a:gd name="connsiteX3" fmla="*/ 62622 w 9224993"/>
              <a:gd name="connsiteY3" fmla="*/ 213926 h 489570"/>
              <a:gd name="connsiteX4" fmla="*/ 0 w 9224993"/>
              <a:gd name="connsiteY4" fmla="*/ 208122 h 489570"/>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208122 h 468044"/>
              <a:gd name="connsiteX1" fmla="*/ 9221407 w 9224993"/>
              <a:gd name="connsiteY1" fmla="*/ 390815 h 468044"/>
              <a:gd name="connsiteX2" fmla="*/ 9224993 w 9224993"/>
              <a:gd name="connsiteY2" fmla="*/ 468043 h 468044"/>
              <a:gd name="connsiteX3" fmla="*/ 62622 w 9224993"/>
              <a:gd name="connsiteY3" fmla="*/ 213926 h 468044"/>
              <a:gd name="connsiteX4" fmla="*/ 0 w 9224993"/>
              <a:gd name="connsiteY4" fmla="*/ 208122 h 468044"/>
              <a:gd name="connsiteX0" fmla="*/ 0 w 9224993"/>
              <a:gd name="connsiteY0" fmla="*/ 193029 h 452951"/>
              <a:gd name="connsiteX1" fmla="*/ 9221407 w 9224993"/>
              <a:gd name="connsiteY1" fmla="*/ 375722 h 452951"/>
              <a:gd name="connsiteX2" fmla="*/ 9224993 w 9224993"/>
              <a:gd name="connsiteY2" fmla="*/ 452950 h 452951"/>
              <a:gd name="connsiteX3" fmla="*/ 62622 w 9224993"/>
              <a:gd name="connsiteY3" fmla="*/ 198833 h 452951"/>
              <a:gd name="connsiteX4" fmla="*/ 0 w 9224993"/>
              <a:gd name="connsiteY4" fmla="*/ 193029 h 452951"/>
              <a:gd name="connsiteX0" fmla="*/ 0 w 9224993"/>
              <a:gd name="connsiteY0" fmla="*/ 194690 h 454612"/>
              <a:gd name="connsiteX1" fmla="*/ 9221407 w 9224993"/>
              <a:gd name="connsiteY1" fmla="*/ 377383 h 454612"/>
              <a:gd name="connsiteX2" fmla="*/ 9224993 w 9224993"/>
              <a:gd name="connsiteY2" fmla="*/ 454611 h 454612"/>
              <a:gd name="connsiteX3" fmla="*/ 62622 w 9224993"/>
              <a:gd name="connsiteY3" fmla="*/ 200494 h 454612"/>
              <a:gd name="connsiteX4" fmla="*/ 0 w 9224993"/>
              <a:gd name="connsiteY4" fmla="*/ 194690 h 454612"/>
              <a:gd name="connsiteX0" fmla="*/ 0 w 9224993"/>
              <a:gd name="connsiteY0" fmla="*/ 196357 h 456279"/>
              <a:gd name="connsiteX1" fmla="*/ 9221407 w 9224993"/>
              <a:gd name="connsiteY1" fmla="*/ 379050 h 456279"/>
              <a:gd name="connsiteX2" fmla="*/ 9224993 w 9224993"/>
              <a:gd name="connsiteY2" fmla="*/ 456278 h 456279"/>
              <a:gd name="connsiteX3" fmla="*/ 62622 w 9224993"/>
              <a:gd name="connsiteY3" fmla="*/ 202161 h 456279"/>
              <a:gd name="connsiteX4" fmla="*/ 0 w 9224993"/>
              <a:gd name="connsiteY4" fmla="*/ 196357 h 4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993" h="456279">
                <a:moveTo>
                  <a:pt x="0" y="196357"/>
                </a:moveTo>
                <a:cubicBezTo>
                  <a:pt x="1521135" y="22897"/>
                  <a:pt x="4880695" y="-213762"/>
                  <a:pt x="9221407" y="379050"/>
                </a:cubicBezTo>
                <a:cubicBezTo>
                  <a:pt x="9207365" y="372366"/>
                  <a:pt x="9224157" y="456710"/>
                  <a:pt x="9224993" y="456278"/>
                </a:cubicBezTo>
                <a:cubicBezTo>
                  <a:pt x="3914499" y="-205870"/>
                  <a:pt x="1364257" y="70838"/>
                  <a:pt x="62622" y="202161"/>
                </a:cubicBezTo>
                <a:cubicBezTo>
                  <a:pt x="59721" y="203837"/>
                  <a:pt x="2901" y="199437"/>
                  <a:pt x="0" y="196357"/>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3060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4" r:id="rId1"/>
    <p:sldLayoutId id="2147483835" r:id="rId2"/>
    <p:sldLayoutId id="2147483826" r:id="rId3"/>
    <p:sldLayoutId id="2147483836" r:id="rId4"/>
    <p:sldLayoutId id="2147483837" r:id="rId5"/>
    <p:sldLayoutId id="2147483838"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64552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74022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entury Gothic"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2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hyperlink" Target="BEBECONFORT-AXISSFIX%20AIR%20CRASH%20TEST%20musique%20%20%20%20%20%20video%202.mp4" TargetMode="External"/><Relationship Id="rId2" Type="http://schemas.openxmlformats.org/officeDocument/2006/relationships/hyperlink" Target="AxissFix%20Air%20Video%20explications.%20%20%20%20%20%20%20%20%20%20%20video%201.mov"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05B2C7-A7E9-4ED2-912F-7D040DE6E9CB}"/>
              </a:ext>
            </a:extLst>
          </p:cNvPr>
          <p:cNvSpPr>
            <a:spLocks noGrp="1"/>
          </p:cNvSpPr>
          <p:nvPr>
            <p:ph type="title"/>
          </p:nvPr>
        </p:nvSpPr>
        <p:spPr>
          <a:xfrm>
            <a:off x="94594" y="898376"/>
            <a:ext cx="4130566" cy="3074534"/>
          </a:xfrm>
        </p:spPr>
        <p:txBody>
          <a:bodyPr>
            <a:normAutofit fontScale="90000"/>
          </a:bodyPr>
          <a:lstStyle/>
          <a:p>
            <a:r>
              <a:rPr lang="fr-FR" b="1" dirty="0" smtClean="0"/>
              <a:t>FMPA SAP / SR SPP</a:t>
            </a:r>
            <a:r>
              <a:rPr lang="fr-FR" b="1" dirty="0"/>
              <a:t/>
            </a:r>
            <a:br>
              <a:rPr lang="fr-FR" b="1" dirty="0"/>
            </a:br>
            <a:r>
              <a:rPr lang="fr-FR" b="1" dirty="0"/>
              <a:t/>
            </a:r>
            <a:br>
              <a:rPr lang="fr-FR" b="1" dirty="0"/>
            </a:br>
            <a:r>
              <a:rPr lang="fr-FR" b="1" dirty="0"/>
              <a:t>Formation :</a:t>
            </a:r>
            <a:r>
              <a:rPr lang="fr-FR" dirty="0"/>
              <a:t/>
            </a:r>
            <a:br>
              <a:rPr lang="fr-FR" dirty="0"/>
            </a:br>
            <a:r>
              <a:rPr lang="fr-FR" dirty="0"/>
              <a:t/>
            </a:r>
            <a:br>
              <a:rPr lang="fr-FR" dirty="0"/>
            </a:br>
            <a:r>
              <a:rPr lang="fr-FR" dirty="0"/>
              <a:t>- Les basiques de la  sécurité auto</a:t>
            </a:r>
            <a:br>
              <a:rPr lang="fr-FR" dirty="0"/>
            </a:br>
            <a:r>
              <a:rPr lang="fr-FR" dirty="0"/>
              <a:t/>
            </a:r>
            <a:br>
              <a:rPr lang="fr-FR" dirty="0"/>
            </a:br>
            <a:r>
              <a:rPr lang="fr-FR" dirty="0"/>
              <a:t>- Formation </a:t>
            </a:r>
            <a:r>
              <a:rPr lang="fr-FR" dirty="0" err="1"/>
              <a:t>AxissfixAir</a:t>
            </a:r>
            <a:r>
              <a:rPr lang="fr-FR" dirty="0"/>
              <a:t> </a:t>
            </a:r>
            <a:br>
              <a:rPr lang="fr-FR" dirty="0"/>
            </a:br>
            <a:r>
              <a:rPr lang="fr-FR" dirty="0"/>
              <a:t/>
            </a:r>
            <a:br>
              <a:rPr lang="fr-FR" dirty="0"/>
            </a:br>
            <a:endParaRPr lang="fr-FR" dirty="0"/>
          </a:p>
        </p:txBody>
      </p:sp>
    </p:spTree>
    <p:extLst>
      <p:ext uri="{BB962C8B-B14F-4D97-AF65-F5344CB8AC3E}">
        <p14:creationId xmlns:p14="http://schemas.microsoft.com/office/powerpoint/2010/main" val="205595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Le dos route : le plus </a:t>
            </a:r>
            <a:r>
              <a:rPr lang="en-US" dirty="0" err="1">
                <a:latin typeface="Century Gothic" charset="0"/>
              </a:rPr>
              <a:t>longtemps</a:t>
            </a:r>
            <a:r>
              <a:rPr lang="en-US" dirty="0">
                <a:latin typeface="Century Gothic" charset="0"/>
              </a:rPr>
              <a:t> possible</a:t>
            </a:r>
          </a:p>
        </p:txBody>
      </p:sp>
      <p:pic>
        <p:nvPicPr>
          <p:cNvPr id="5" name="Image 4">
            <a:extLst>
              <a:ext uri="{FF2B5EF4-FFF2-40B4-BE49-F238E27FC236}">
                <a16:creationId xmlns="" xmlns:a16="http://schemas.microsoft.com/office/drawing/2014/main" id="{24410D2B-6D82-4205-8475-A8938073261C}"/>
              </a:ext>
            </a:extLst>
          </p:cNvPr>
          <p:cNvPicPr>
            <a:picLocks noChangeAspect="1"/>
          </p:cNvPicPr>
          <p:nvPr/>
        </p:nvPicPr>
        <p:blipFill>
          <a:blip r:embed="rId2"/>
          <a:stretch>
            <a:fillRect/>
          </a:stretch>
        </p:blipFill>
        <p:spPr>
          <a:xfrm>
            <a:off x="4659086" y="1412128"/>
            <a:ext cx="3298209" cy="3298209"/>
          </a:xfrm>
          <a:prstGeom prst="rect">
            <a:avLst/>
          </a:prstGeom>
        </p:spPr>
      </p:pic>
      <p:pic>
        <p:nvPicPr>
          <p:cNvPr id="7" name="Image 6">
            <a:extLst>
              <a:ext uri="{FF2B5EF4-FFF2-40B4-BE49-F238E27FC236}">
                <a16:creationId xmlns="" xmlns:a16="http://schemas.microsoft.com/office/drawing/2014/main" id="{073F7BA4-6DEC-45E5-9467-E1ECDB5CE619}"/>
              </a:ext>
            </a:extLst>
          </p:cNvPr>
          <p:cNvPicPr>
            <a:picLocks noChangeAspect="1"/>
          </p:cNvPicPr>
          <p:nvPr/>
        </p:nvPicPr>
        <p:blipFill>
          <a:blip r:embed="rId3"/>
          <a:stretch>
            <a:fillRect/>
          </a:stretch>
        </p:blipFill>
        <p:spPr>
          <a:xfrm>
            <a:off x="664978" y="1412128"/>
            <a:ext cx="3493712" cy="3298209"/>
          </a:xfrm>
          <a:prstGeom prst="rect">
            <a:avLst/>
          </a:prstGeom>
        </p:spPr>
      </p:pic>
    </p:spTree>
    <p:extLst>
      <p:ext uri="{BB962C8B-B14F-4D97-AF65-F5344CB8AC3E}">
        <p14:creationId xmlns:p14="http://schemas.microsoft.com/office/powerpoint/2010/main" val="174898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fontScale="90000"/>
          </a:bodyPr>
          <a:lstStyle/>
          <a:p>
            <a:pPr eaLnBrk="1" hangingPunct="1"/>
            <a:r>
              <a:rPr lang="en-US" dirty="0">
                <a:latin typeface="Century Gothic" charset="0"/>
              </a:rPr>
              <a:t>Les </a:t>
            </a:r>
            <a:r>
              <a:rPr lang="en-US" dirty="0" err="1">
                <a:latin typeface="Century Gothic" charset="0"/>
              </a:rPr>
              <a:t>différents</a:t>
            </a:r>
            <a:r>
              <a:rPr lang="en-US" dirty="0">
                <a:latin typeface="Century Gothic" charset="0"/>
              </a:rPr>
              <a:t> </a:t>
            </a:r>
            <a:r>
              <a:rPr lang="en-US" dirty="0" err="1">
                <a:latin typeface="Century Gothic" charset="0"/>
              </a:rPr>
              <a:t>niveaux</a:t>
            </a:r>
            <a:r>
              <a:rPr lang="en-US" dirty="0">
                <a:latin typeface="Century Gothic" charset="0"/>
              </a:rPr>
              <a:t> de </a:t>
            </a:r>
            <a:r>
              <a:rPr lang="en-US" dirty="0" err="1">
                <a:latin typeface="Century Gothic" charset="0"/>
              </a:rPr>
              <a:t>sécurité</a:t>
            </a:r>
            <a:r>
              <a:rPr lang="en-US" dirty="0">
                <a:latin typeface="Century Gothic" charset="0"/>
              </a:rPr>
              <a:t> de </a:t>
            </a:r>
            <a:r>
              <a:rPr lang="en-US" dirty="0" err="1">
                <a:latin typeface="Century Gothic" charset="0"/>
              </a:rPr>
              <a:t>siège</a:t>
            </a:r>
            <a:r>
              <a:rPr lang="en-US" dirty="0">
                <a:latin typeface="Century Gothic" charset="0"/>
              </a:rPr>
              <a:t> auto</a:t>
            </a:r>
          </a:p>
        </p:txBody>
      </p:sp>
      <p:sp>
        <p:nvSpPr>
          <p:cNvPr id="16386" name="Tijdelijke aanduiding voor inhoud 2"/>
          <p:cNvSpPr>
            <a:spLocks noGrp="1"/>
          </p:cNvSpPr>
          <p:nvPr>
            <p:ph idx="1"/>
          </p:nvPr>
        </p:nvSpPr>
        <p:spPr bwMode="auto">
          <a:xfrm>
            <a:off x="360363" y="1547813"/>
            <a:ext cx="6051195" cy="287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dirty="0">
                <a:latin typeface="Verdana" charset="0"/>
              </a:rPr>
              <a:t>2 </a:t>
            </a:r>
            <a:r>
              <a:rPr lang="en-US" dirty="0" err="1">
                <a:latin typeface="Verdana" charset="0"/>
              </a:rPr>
              <a:t>normes</a:t>
            </a:r>
            <a:r>
              <a:rPr lang="en-US" dirty="0">
                <a:latin typeface="Verdana" charset="0"/>
              </a:rPr>
              <a:t> </a:t>
            </a:r>
            <a:r>
              <a:rPr lang="en-US" dirty="0" err="1">
                <a:latin typeface="Verdana" charset="0"/>
              </a:rPr>
              <a:t>européennes</a:t>
            </a:r>
            <a:r>
              <a:rPr lang="en-US" dirty="0">
                <a:latin typeface="Verdana" charset="0"/>
              </a:rPr>
              <a:t> </a:t>
            </a:r>
            <a:r>
              <a:rPr lang="en-US" dirty="0" err="1">
                <a:latin typeface="Verdana" charset="0"/>
              </a:rPr>
              <a:t>cohabitent</a:t>
            </a:r>
            <a:r>
              <a:rPr lang="en-US" dirty="0">
                <a:latin typeface="Verdana" charset="0"/>
              </a:rPr>
              <a:t> </a:t>
            </a:r>
            <a:r>
              <a:rPr lang="en-US" dirty="0" err="1">
                <a:latin typeface="Verdana" charset="0"/>
              </a:rPr>
              <a:t>en</a:t>
            </a:r>
            <a:r>
              <a:rPr lang="en-US" dirty="0">
                <a:latin typeface="Verdana" charset="0"/>
              </a:rPr>
              <a:t> France : </a:t>
            </a:r>
            <a:r>
              <a:rPr lang="en-US" dirty="0" err="1">
                <a:latin typeface="Verdana" charset="0"/>
              </a:rPr>
              <a:t>une</a:t>
            </a:r>
            <a:r>
              <a:rPr lang="en-US" dirty="0">
                <a:latin typeface="Verdana" charset="0"/>
              </a:rPr>
              <a:t> </a:t>
            </a:r>
            <a:r>
              <a:rPr lang="en-US" dirty="0" err="1">
                <a:latin typeface="Verdana" charset="0"/>
              </a:rPr>
              <a:t>ancienne</a:t>
            </a:r>
            <a:r>
              <a:rPr lang="en-US" dirty="0">
                <a:latin typeface="Verdana" charset="0"/>
              </a:rPr>
              <a:t> R44 et </a:t>
            </a:r>
            <a:r>
              <a:rPr lang="en-US" dirty="0" err="1">
                <a:latin typeface="Verdana" charset="0"/>
              </a:rPr>
              <a:t>une</a:t>
            </a:r>
            <a:r>
              <a:rPr lang="en-US" dirty="0">
                <a:latin typeface="Verdana" charset="0"/>
              </a:rPr>
              <a:t> nouvelle R129</a:t>
            </a:r>
          </a:p>
          <a:p>
            <a:pPr eaLnBrk="1" hangingPunct="1"/>
            <a:r>
              <a:rPr lang="en-US" dirty="0">
                <a:latin typeface="Verdana" charset="0"/>
              </a:rPr>
              <a:t>1 </a:t>
            </a:r>
            <a:r>
              <a:rPr lang="en-US" dirty="0" err="1">
                <a:latin typeface="Verdana" charset="0"/>
              </a:rPr>
              <a:t>siège</a:t>
            </a:r>
            <a:r>
              <a:rPr lang="en-US" dirty="0">
                <a:latin typeface="Verdana" charset="0"/>
              </a:rPr>
              <a:t> </a:t>
            </a:r>
            <a:r>
              <a:rPr lang="en-US" dirty="0" err="1">
                <a:latin typeface="Verdana" charset="0"/>
              </a:rPr>
              <a:t>doit</a:t>
            </a:r>
            <a:r>
              <a:rPr lang="en-US" dirty="0">
                <a:latin typeface="Verdana" charset="0"/>
              </a:rPr>
              <a:t> </a:t>
            </a:r>
            <a:r>
              <a:rPr lang="en-US" dirty="0" err="1">
                <a:latin typeface="Verdana" charset="0"/>
              </a:rPr>
              <a:t>obligatoirement</a:t>
            </a:r>
            <a:r>
              <a:rPr lang="en-US" dirty="0">
                <a:latin typeface="Verdana" charset="0"/>
              </a:rPr>
              <a:t> </a:t>
            </a:r>
            <a:r>
              <a:rPr lang="en-US" dirty="0" err="1">
                <a:latin typeface="Verdana" charset="0"/>
              </a:rPr>
              <a:t>répondre</a:t>
            </a:r>
            <a:r>
              <a:rPr lang="en-US" dirty="0">
                <a:latin typeface="Verdana" charset="0"/>
              </a:rPr>
              <a:t> aux </a:t>
            </a:r>
            <a:r>
              <a:rPr lang="en-US" dirty="0" err="1">
                <a:latin typeface="Verdana" charset="0"/>
              </a:rPr>
              <a:t>critères</a:t>
            </a:r>
            <a:r>
              <a:rPr lang="en-US" dirty="0">
                <a:latin typeface="Verdana" charset="0"/>
              </a:rPr>
              <a:t> de </a:t>
            </a:r>
            <a:r>
              <a:rPr lang="en-US" dirty="0" err="1">
                <a:latin typeface="Verdana" charset="0"/>
              </a:rPr>
              <a:t>l’une</a:t>
            </a:r>
            <a:r>
              <a:rPr lang="en-US" dirty="0">
                <a:latin typeface="Verdana" charset="0"/>
              </a:rPr>
              <a:t> des 2 </a:t>
            </a:r>
            <a:r>
              <a:rPr lang="en-US" dirty="0" err="1">
                <a:latin typeface="Verdana" charset="0"/>
              </a:rPr>
              <a:t>normes</a:t>
            </a:r>
            <a:r>
              <a:rPr lang="en-US" dirty="0">
                <a:latin typeface="Verdana" charset="0"/>
              </a:rPr>
              <a:t> pour </a:t>
            </a:r>
            <a:r>
              <a:rPr lang="en-US" dirty="0" err="1">
                <a:latin typeface="Verdana" charset="0"/>
              </a:rPr>
              <a:t>être</a:t>
            </a:r>
            <a:r>
              <a:rPr lang="en-US" dirty="0">
                <a:latin typeface="Verdana" charset="0"/>
              </a:rPr>
              <a:t> </a:t>
            </a:r>
            <a:r>
              <a:rPr lang="en-US" dirty="0" err="1">
                <a:latin typeface="Verdana" charset="0"/>
              </a:rPr>
              <a:t>homologué</a:t>
            </a:r>
            <a:r>
              <a:rPr lang="en-US" dirty="0">
                <a:latin typeface="Verdana" charset="0"/>
              </a:rPr>
              <a:t> et </a:t>
            </a:r>
            <a:r>
              <a:rPr lang="en-US" dirty="0" err="1">
                <a:latin typeface="Verdana" charset="0"/>
              </a:rPr>
              <a:t>ensuite</a:t>
            </a:r>
            <a:r>
              <a:rPr lang="en-US" dirty="0">
                <a:latin typeface="Verdana" charset="0"/>
              </a:rPr>
              <a:t> </a:t>
            </a:r>
            <a:r>
              <a:rPr lang="en-US" dirty="0" err="1">
                <a:latin typeface="Verdana" charset="0"/>
              </a:rPr>
              <a:t>commercialisé</a:t>
            </a:r>
            <a:r>
              <a:rPr lang="en-US" dirty="0">
                <a:latin typeface="Verdana" charset="0"/>
              </a:rPr>
              <a:t>. </a:t>
            </a:r>
          </a:p>
          <a:p>
            <a:pPr eaLnBrk="1" hangingPunct="1"/>
            <a:r>
              <a:rPr lang="en-US" dirty="0">
                <a:latin typeface="Verdana" charset="0"/>
              </a:rPr>
              <a:t>La nouvelle </a:t>
            </a:r>
            <a:r>
              <a:rPr lang="en-US" dirty="0" err="1">
                <a:latin typeface="Verdana" charset="0"/>
              </a:rPr>
              <a:t>norme</a:t>
            </a:r>
            <a:r>
              <a:rPr lang="en-US" dirty="0">
                <a:latin typeface="Verdana" charset="0"/>
              </a:rPr>
              <a:t> R129 </a:t>
            </a:r>
            <a:r>
              <a:rPr lang="en-US" dirty="0" err="1">
                <a:latin typeface="Verdana" charset="0"/>
              </a:rPr>
              <a:t>veille</a:t>
            </a:r>
            <a:r>
              <a:rPr lang="en-US" dirty="0">
                <a:latin typeface="Verdana" charset="0"/>
              </a:rPr>
              <a:t> à </a:t>
            </a:r>
            <a:r>
              <a:rPr lang="en-US" dirty="0" err="1">
                <a:latin typeface="Verdana" charset="0"/>
              </a:rPr>
              <a:t>davantage</a:t>
            </a:r>
            <a:r>
              <a:rPr lang="en-US" dirty="0">
                <a:latin typeface="Verdana" charset="0"/>
              </a:rPr>
              <a:t> </a:t>
            </a:r>
            <a:r>
              <a:rPr lang="en-US" dirty="0" err="1">
                <a:latin typeface="Verdana" charset="0"/>
              </a:rPr>
              <a:t>protéger</a:t>
            </a:r>
            <a:r>
              <a:rPr lang="en-US" dirty="0">
                <a:latin typeface="Verdana" charset="0"/>
              </a:rPr>
              <a:t> les enfants </a:t>
            </a:r>
            <a:r>
              <a:rPr lang="en-US" dirty="0" err="1">
                <a:latin typeface="Verdana" charset="0"/>
              </a:rPr>
              <a:t>en</a:t>
            </a:r>
            <a:r>
              <a:rPr lang="en-US" dirty="0">
                <a:latin typeface="Verdana" charset="0"/>
              </a:rPr>
              <a:t> </a:t>
            </a:r>
            <a:r>
              <a:rPr lang="en-US" dirty="0" err="1">
                <a:latin typeface="Verdana" charset="0"/>
              </a:rPr>
              <a:t>voiture</a:t>
            </a:r>
            <a:r>
              <a:rPr lang="en-US" dirty="0">
                <a:latin typeface="Verdana" charset="0"/>
              </a:rPr>
              <a:t> grâce à des nouveaux </a:t>
            </a:r>
            <a:r>
              <a:rPr lang="en-US" dirty="0" err="1">
                <a:latin typeface="Verdana" charset="0"/>
              </a:rPr>
              <a:t>critères</a:t>
            </a:r>
            <a:r>
              <a:rPr lang="en-US" dirty="0">
                <a:latin typeface="Verdana" charset="0"/>
              </a:rPr>
              <a:t> </a:t>
            </a:r>
            <a:r>
              <a:rPr lang="en-US" dirty="0" err="1">
                <a:latin typeface="Verdana" charset="0"/>
              </a:rPr>
              <a:t>d’homologation</a:t>
            </a:r>
            <a:r>
              <a:rPr lang="en-US" dirty="0">
                <a:latin typeface="Verdana" charset="0"/>
              </a:rPr>
              <a:t> plus </a:t>
            </a:r>
            <a:r>
              <a:rPr lang="en-US" dirty="0" err="1">
                <a:latin typeface="Verdana" charset="0"/>
              </a:rPr>
              <a:t>sévères</a:t>
            </a:r>
            <a:r>
              <a:rPr lang="en-US" dirty="0">
                <a:latin typeface="Verdana" charset="0"/>
              </a:rPr>
              <a:t> et </a:t>
            </a:r>
            <a:r>
              <a:rPr lang="en-US" dirty="0" err="1">
                <a:latin typeface="Verdana" charset="0"/>
              </a:rPr>
              <a:t>donc</a:t>
            </a:r>
            <a:r>
              <a:rPr lang="en-US" dirty="0">
                <a:latin typeface="Verdana" charset="0"/>
              </a:rPr>
              <a:t> plus </a:t>
            </a:r>
            <a:r>
              <a:rPr lang="en-US" dirty="0" err="1">
                <a:latin typeface="Verdana" charset="0"/>
              </a:rPr>
              <a:t>sécuritaires</a:t>
            </a:r>
            <a:r>
              <a:rPr lang="en-US" dirty="0">
                <a:latin typeface="Verdana" charset="0"/>
              </a:rPr>
              <a:t>.</a:t>
            </a:r>
          </a:p>
          <a:p>
            <a:pPr eaLnBrk="1" hangingPunct="1"/>
            <a:r>
              <a:rPr lang="en-US" dirty="0">
                <a:latin typeface="Verdana" charset="0"/>
              </a:rPr>
              <a:t>(</a:t>
            </a:r>
            <a:r>
              <a:rPr lang="en-US" dirty="0" err="1">
                <a:latin typeface="Verdana" charset="0"/>
              </a:rPr>
              <a:t>cf</a:t>
            </a:r>
            <a:r>
              <a:rPr lang="en-US" dirty="0">
                <a:latin typeface="Verdana" charset="0"/>
              </a:rPr>
              <a:t> module sur les </a:t>
            </a:r>
            <a:r>
              <a:rPr lang="en-US" dirty="0" err="1">
                <a:latin typeface="Verdana" charset="0"/>
              </a:rPr>
              <a:t>normes</a:t>
            </a:r>
            <a:r>
              <a:rPr lang="en-US" dirty="0">
                <a:latin typeface="Verdana" charset="0"/>
              </a:rPr>
              <a:t>)</a:t>
            </a:r>
          </a:p>
          <a:p>
            <a:pPr marL="0" indent="0" eaLnBrk="1" hangingPunct="1">
              <a:buNone/>
            </a:pPr>
            <a:endParaRPr lang="en-US" dirty="0">
              <a:latin typeface="Verdana" charset="0"/>
            </a:endParaRPr>
          </a:p>
          <a:p>
            <a:pPr eaLnBrk="1" hangingPunct="1"/>
            <a:endParaRPr lang="en-US" dirty="0">
              <a:latin typeface="Verdana" charset="0"/>
            </a:endParaRPr>
          </a:p>
          <a:p>
            <a:pPr eaLnBrk="1" hangingPunct="1"/>
            <a:endParaRPr lang="en-US" dirty="0">
              <a:latin typeface="Verdana" charset="0"/>
            </a:endParaRPr>
          </a:p>
          <a:p>
            <a:pPr marL="0" indent="0" eaLnBrk="1" hangingPunct="1">
              <a:buNone/>
            </a:pPr>
            <a:endParaRPr lang="en-US" dirty="0">
              <a:latin typeface="Verdana" charset="0"/>
            </a:endParaRPr>
          </a:p>
          <a:p>
            <a:pPr marL="0" indent="0" eaLnBrk="1" hangingPunct="1">
              <a:buNone/>
            </a:pPr>
            <a:endParaRPr lang="en-US" dirty="0">
              <a:latin typeface="Verdana" charset="0"/>
            </a:endParaRPr>
          </a:p>
        </p:txBody>
      </p:sp>
      <p:pic>
        <p:nvPicPr>
          <p:cNvPr id="3" name="Image 2">
            <a:extLst>
              <a:ext uri="{FF2B5EF4-FFF2-40B4-BE49-F238E27FC236}">
                <a16:creationId xmlns="" xmlns:a16="http://schemas.microsoft.com/office/drawing/2014/main" id="{7763A3E5-75D3-4136-9805-952E39763434}"/>
              </a:ext>
            </a:extLst>
          </p:cNvPr>
          <p:cNvPicPr>
            <a:picLocks noChangeAspect="1"/>
          </p:cNvPicPr>
          <p:nvPr/>
        </p:nvPicPr>
        <p:blipFill>
          <a:blip r:embed="rId2"/>
          <a:stretch>
            <a:fillRect/>
          </a:stretch>
        </p:blipFill>
        <p:spPr>
          <a:xfrm>
            <a:off x="6539215" y="1854881"/>
            <a:ext cx="1221212" cy="1920195"/>
          </a:xfrm>
          <a:prstGeom prst="rect">
            <a:avLst/>
          </a:prstGeom>
        </p:spPr>
      </p:pic>
      <p:pic>
        <p:nvPicPr>
          <p:cNvPr id="7" name="Image 6">
            <a:extLst>
              <a:ext uri="{FF2B5EF4-FFF2-40B4-BE49-F238E27FC236}">
                <a16:creationId xmlns="" xmlns:a16="http://schemas.microsoft.com/office/drawing/2014/main" id="{B50706BA-86FC-44EB-8F3C-5D53B5A78DAD}"/>
              </a:ext>
            </a:extLst>
          </p:cNvPr>
          <p:cNvPicPr>
            <a:picLocks noChangeAspect="1"/>
          </p:cNvPicPr>
          <p:nvPr/>
        </p:nvPicPr>
        <p:blipFill rotWithShape="1">
          <a:blip r:embed="rId3"/>
          <a:srcRect l="67347" t="5253" r="15307" b="14245"/>
          <a:stretch/>
        </p:blipFill>
        <p:spPr>
          <a:xfrm>
            <a:off x="7760427" y="1525541"/>
            <a:ext cx="1075765" cy="2323652"/>
          </a:xfrm>
          <a:prstGeom prst="rect">
            <a:avLst/>
          </a:prstGeom>
        </p:spPr>
      </p:pic>
      <p:pic>
        <p:nvPicPr>
          <p:cNvPr id="5" name="Image 4">
            <a:extLst>
              <a:ext uri="{FF2B5EF4-FFF2-40B4-BE49-F238E27FC236}">
                <a16:creationId xmlns="" xmlns:a16="http://schemas.microsoft.com/office/drawing/2014/main" id="{7DBE3D48-A00F-478B-9076-57DF5814F8DB}"/>
              </a:ext>
            </a:extLst>
          </p:cNvPr>
          <p:cNvPicPr>
            <a:picLocks noChangeAspect="1"/>
          </p:cNvPicPr>
          <p:nvPr/>
        </p:nvPicPr>
        <p:blipFill>
          <a:blip r:embed="rId4"/>
          <a:stretch>
            <a:fillRect/>
          </a:stretch>
        </p:blipFill>
        <p:spPr>
          <a:xfrm>
            <a:off x="8252843" y="3452214"/>
            <a:ext cx="782189" cy="782189"/>
          </a:xfrm>
          <a:prstGeom prst="rect">
            <a:avLst/>
          </a:prstGeom>
        </p:spPr>
      </p:pic>
    </p:spTree>
    <p:extLst>
      <p:ext uri="{BB962C8B-B14F-4D97-AF65-F5344CB8AC3E}">
        <p14:creationId xmlns:p14="http://schemas.microsoft.com/office/powerpoint/2010/main" val="298824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FA45C26-CFA8-4F26-BBC7-2847E4BA9A73}"/>
              </a:ext>
            </a:extLst>
          </p:cNvPr>
          <p:cNvSpPr>
            <a:spLocks noGrp="1"/>
          </p:cNvSpPr>
          <p:nvPr>
            <p:ph type="title"/>
          </p:nvPr>
        </p:nvSpPr>
        <p:spPr/>
        <p:txBody>
          <a:bodyPr/>
          <a:lstStyle/>
          <a:p>
            <a:r>
              <a:rPr lang="fr-FR" dirty="0"/>
              <a:t>LA GAMME</a:t>
            </a:r>
            <a:br>
              <a:rPr lang="fr-FR" dirty="0"/>
            </a:br>
            <a:r>
              <a:rPr lang="fr-FR" dirty="0"/>
              <a:t/>
            </a:r>
            <a:br>
              <a:rPr lang="fr-FR" dirty="0"/>
            </a:br>
            <a:r>
              <a:rPr lang="fr-FR" dirty="0"/>
              <a:t>BEBE CONFORT</a:t>
            </a:r>
          </a:p>
        </p:txBody>
      </p:sp>
    </p:spTree>
    <p:extLst>
      <p:ext uri="{BB962C8B-B14F-4D97-AF65-F5344CB8AC3E}">
        <p14:creationId xmlns:p14="http://schemas.microsoft.com/office/powerpoint/2010/main" val="248099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689657"/>
            <a:ext cx="2081623" cy="4710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dirty="0">
                <a:latin typeface="Century Gothic" charset="0"/>
              </a:rPr>
              <a:t>GROUPE 0</a:t>
            </a:r>
          </a:p>
        </p:txBody>
      </p:sp>
      <p:graphicFrame>
        <p:nvGraphicFramePr>
          <p:cNvPr id="2" name="Espace réservé du contenu 1">
            <a:extLst>
              <a:ext uri="{FF2B5EF4-FFF2-40B4-BE49-F238E27FC236}">
                <a16:creationId xmlns="" xmlns:a16="http://schemas.microsoft.com/office/drawing/2014/main" id="{49B1157E-D958-43C8-B74E-30C63600E0C8}"/>
              </a:ext>
            </a:extLst>
          </p:cNvPr>
          <p:cNvGraphicFramePr>
            <a:graphicFrameLocks noGrp="1"/>
          </p:cNvGraphicFramePr>
          <p:nvPr>
            <p:ph idx="1"/>
            <p:extLst>
              <p:ext uri="{D42A27DB-BD31-4B8C-83A1-F6EECF244321}">
                <p14:modId xmlns:p14="http://schemas.microsoft.com/office/powerpoint/2010/main" val="1042697915"/>
              </p:ext>
            </p:extLst>
          </p:nvPr>
        </p:nvGraphicFramePr>
        <p:xfrm>
          <a:off x="2874746" y="403420"/>
          <a:ext cx="4302380" cy="666408"/>
        </p:xfrm>
        <a:graphic>
          <a:graphicData uri="http://schemas.openxmlformats.org/drawingml/2006/table">
            <a:tbl>
              <a:tblPr firstRow="1" bandRow="1">
                <a:tableStyleId>{5C22544A-7EE6-4342-B048-85BDC9FD1C3A}</a:tableStyleId>
              </a:tblPr>
              <a:tblGrid>
                <a:gridCol w="778192">
                  <a:extLst>
                    <a:ext uri="{9D8B030D-6E8A-4147-A177-3AD203B41FA5}">
                      <a16:colId xmlns="" xmlns:a16="http://schemas.microsoft.com/office/drawing/2014/main" val="1933048804"/>
                    </a:ext>
                  </a:extLst>
                </a:gridCol>
                <a:gridCol w="1029018">
                  <a:extLst>
                    <a:ext uri="{9D8B030D-6E8A-4147-A177-3AD203B41FA5}">
                      <a16:colId xmlns="" xmlns:a16="http://schemas.microsoft.com/office/drawing/2014/main" val="3479253768"/>
                    </a:ext>
                  </a:extLst>
                </a:gridCol>
                <a:gridCol w="1203643">
                  <a:extLst>
                    <a:ext uri="{9D8B030D-6E8A-4147-A177-3AD203B41FA5}">
                      <a16:colId xmlns="" xmlns:a16="http://schemas.microsoft.com/office/drawing/2014/main" val="1533301272"/>
                    </a:ext>
                  </a:extLst>
                </a:gridCol>
                <a:gridCol w="1291527">
                  <a:extLst>
                    <a:ext uri="{9D8B030D-6E8A-4147-A177-3AD203B41FA5}">
                      <a16:colId xmlns="" xmlns:a16="http://schemas.microsoft.com/office/drawing/2014/main" val="2731235157"/>
                    </a:ext>
                  </a:extLst>
                </a:gridCol>
              </a:tblGrid>
              <a:tr h="333204">
                <a:tc>
                  <a:txBody>
                    <a:bodyPr/>
                    <a:lstStyle/>
                    <a:p>
                      <a:pPr algn="ctr"/>
                      <a:r>
                        <a:rPr lang="fr-FR" sz="1100" dirty="0"/>
                        <a:t>GROUPE</a:t>
                      </a:r>
                    </a:p>
                  </a:txBody>
                  <a:tcPr/>
                </a:tc>
                <a:tc>
                  <a:txBody>
                    <a:bodyPr/>
                    <a:lstStyle/>
                    <a:p>
                      <a:pPr algn="ctr"/>
                      <a:r>
                        <a:rPr lang="fr-FR" sz="1100" dirty="0"/>
                        <a:t>Poids</a:t>
                      </a:r>
                    </a:p>
                  </a:txBody>
                  <a:tcPr/>
                </a:tc>
                <a:tc>
                  <a:txBody>
                    <a:bodyPr/>
                    <a:lstStyle/>
                    <a:p>
                      <a:pPr algn="ctr"/>
                      <a:r>
                        <a:rPr lang="fr-FR" sz="1100" dirty="0"/>
                        <a:t>Taille</a:t>
                      </a:r>
                    </a:p>
                  </a:txBody>
                  <a:tcPr/>
                </a:tc>
                <a:tc>
                  <a:txBody>
                    <a:bodyPr/>
                    <a:lstStyle/>
                    <a:p>
                      <a:pPr algn="ctr"/>
                      <a:r>
                        <a:rPr lang="fr-FR" sz="1100" dirty="0"/>
                        <a:t>âge</a:t>
                      </a:r>
                    </a:p>
                  </a:txBody>
                  <a:tcPr/>
                </a:tc>
                <a:extLst>
                  <a:ext uri="{0D108BD9-81ED-4DB2-BD59-A6C34878D82A}">
                    <a16:rowId xmlns="" xmlns:a16="http://schemas.microsoft.com/office/drawing/2014/main" val="4013121481"/>
                  </a:ext>
                </a:extLst>
              </a:tr>
              <a:tr h="333204">
                <a:tc>
                  <a:txBody>
                    <a:bodyPr/>
                    <a:lstStyle/>
                    <a:p>
                      <a:r>
                        <a:rPr lang="fr-FR" sz="1100" dirty="0"/>
                        <a:t>0</a:t>
                      </a:r>
                    </a:p>
                  </a:txBody>
                  <a:tcPr/>
                </a:tc>
                <a:tc>
                  <a:txBody>
                    <a:bodyPr/>
                    <a:lstStyle/>
                    <a:p>
                      <a:r>
                        <a:rPr lang="fr-FR" sz="1100" dirty="0"/>
                        <a:t>Jusqu’à 9kg</a:t>
                      </a:r>
                    </a:p>
                  </a:txBody>
                  <a:tcPr/>
                </a:tc>
                <a:tc>
                  <a:txBody>
                    <a:bodyPr/>
                    <a:lstStyle/>
                    <a:p>
                      <a:r>
                        <a:rPr lang="fr-FR" sz="1100" dirty="0"/>
                        <a:t>Jusqu’à 70 cm</a:t>
                      </a:r>
                    </a:p>
                  </a:txBody>
                  <a:tcPr/>
                </a:tc>
                <a:tc>
                  <a:txBody>
                    <a:bodyPr/>
                    <a:lstStyle/>
                    <a:p>
                      <a:r>
                        <a:rPr lang="fr-FR" sz="1100" dirty="0"/>
                        <a:t>Jusqu’à 9 mois</a:t>
                      </a:r>
                    </a:p>
                  </a:txBody>
                  <a:tcPr/>
                </a:tc>
                <a:extLst>
                  <a:ext uri="{0D108BD9-81ED-4DB2-BD59-A6C34878D82A}">
                    <a16:rowId xmlns="" xmlns:a16="http://schemas.microsoft.com/office/drawing/2014/main" val="3272313257"/>
                  </a:ext>
                </a:extLst>
              </a:tr>
            </a:tbl>
          </a:graphicData>
        </a:graphic>
      </p:graphicFrame>
      <p:sp>
        <p:nvSpPr>
          <p:cNvPr id="4" name="ZoneTexte 3">
            <a:extLst>
              <a:ext uri="{FF2B5EF4-FFF2-40B4-BE49-F238E27FC236}">
                <a16:creationId xmlns="" xmlns:a16="http://schemas.microsoft.com/office/drawing/2014/main" id="{6DC0184D-F08B-4384-9064-7CD8B72A0FEE}"/>
              </a:ext>
            </a:extLst>
          </p:cNvPr>
          <p:cNvSpPr txBox="1"/>
          <p:nvPr/>
        </p:nvSpPr>
        <p:spPr>
          <a:xfrm>
            <a:off x="1901471" y="2245748"/>
            <a:ext cx="1329210" cy="307777"/>
          </a:xfrm>
          <a:prstGeom prst="rect">
            <a:avLst/>
          </a:prstGeom>
          <a:noFill/>
        </p:spPr>
        <p:txBody>
          <a:bodyPr wrap="none" rtlCol="0">
            <a:spAutoFit/>
          </a:bodyPr>
          <a:lstStyle/>
          <a:p>
            <a:r>
              <a:rPr lang="fr-FR" sz="1400" dirty="0"/>
              <a:t>AMBER (R44) </a:t>
            </a:r>
          </a:p>
        </p:txBody>
      </p:sp>
      <p:sp>
        <p:nvSpPr>
          <p:cNvPr id="5" name="ZoneTexte 4">
            <a:extLst>
              <a:ext uri="{FF2B5EF4-FFF2-40B4-BE49-F238E27FC236}">
                <a16:creationId xmlns="" xmlns:a16="http://schemas.microsoft.com/office/drawing/2014/main" id="{A8DEDFD7-CB13-486D-989C-313E4AAAAC50}"/>
              </a:ext>
            </a:extLst>
          </p:cNvPr>
          <p:cNvSpPr txBox="1"/>
          <p:nvPr/>
        </p:nvSpPr>
        <p:spPr>
          <a:xfrm>
            <a:off x="3961095" y="2452280"/>
            <a:ext cx="1221809" cy="307777"/>
          </a:xfrm>
          <a:prstGeom prst="rect">
            <a:avLst/>
          </a:prstGeom>
          <a:noFill/>
        </p:spPr>
        <p:txBody>
          <a:bodyPr wrap="none" rtlCol="0">
            <a:spAutoFit/>
          </a:bodyPr>
          <a:lstStyle/>
          <a:p>
            <a:r>
              <a:rPr lang="fr-FR" sz="1400" dirty="0"/>
              <a:t>JADE (R129)</a:t>
            </a:r>
          </a:p>
        </p:txBody>
      </p:sp>
      <p:pic>
        <p:nvPicPr>
          <p:cNvPr id="8" name="Image 7">
            <a:extLst>
              <a:ext uri="{FF2B5EF4-FFF2-40B4-BE49-F238E27FC236}">
                <a16:creationId xmlns="" xmlns:a16="http://schemas.microsoft.com/office/drawing/2014/main" id="{5A5ED03C-D1D3-48FB-83E9-4BF26281A758}"/>
              </a:ext>
            </a:extLst>
          </p:cNvPr>
          <p:cNvPicPr>
            <a:picLocks noChangeAspect="1"/>
          </p:cNvPicPr>
          <p:nvPr/>
        </p:nvPicPr>
        <p:blipFill>
          <a:blip r:embed="rId2"/>
          <a:stretch>
            <a:fillRect/>
          </a:stretch>
        </p:blipFill>
        <p:spPr>
          <a:xfrm>
            <a:off x="1401174" y="2743863"/>
            <a:ext cx="1925347" cy="2060300"/>
          </a:xfrm>
          <a:prstGeom prst="rect">
            <a:avLst/>
          </a:prstGeom>
        </p:spPr>
      </p:pic>
      <p:pic>
        <p:nvPicPr>
          <p:cNvPr id="10" name="Image 9" descr="jade4">
            <a:extLst>
              <a:ext uri="{FF2B5EF4-FFF2-40B4-BE49-F238E27FC236}">
                <a16:creationId xmlns="" xmlns:a16="http://schemas.microsoft.com/office/drawing/2014/main" id="{FCC57251-059D-432E-87DF-0CB4034348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1973" y="1977422"/>
            <a:ext cx="2732042" cy="3073257"/>
          </a:xfrm>
          <a:prstGeom prst="rect">
            <a:avLst/>
          </a:prstGeom>
          <a:noFill/>
          <a:ln>
            <a:noFill/>
          </a:ln>
        </p:spPr>
      </p:pic>
      <p:pic>
        <p:nvPicPr>
          <p:cNvPr id="11" name="Image 10">
            <a:extLst>
              <a:ext uri="{FF2B5EF4-FFF2-40B4-BE49-F238E27FC236}">
                <a16:creationId xmlns="" xmlns:a16="http://schemas.microsoft.com/office/drawing/2014/main" id="{4A503B9A-6B44-4E37-AACA-7AD0D5F8B54B}"/>
              </a:ext>
            </a:extLst>
          </p:cNvPr>
          <p:cNvPicPr>
            <a:picLocks noChangeAspect="1"/>
          </p:cNvPicPr>
          <p:nvPr/>
        </p:nvPicPr>
        <p:blipFill>
          <a:blip r:embed="rId4"/>
          <a:stretch>
            <a:fillRect/>
          </a:stretch>
        </p:blipFill>
        <p:spPr>
          <a:xfrm>
            <a:off x="1835100" y="1342395"/>
            <a:ext cx="1620467" cy="630786"/>
          </a:xfrm>
          <a:prstGeom prst="rect">
            <a:avLst/>
          </a:prstGeom>
        </p:spPr>
      </p:pic>
      <p:pic>
        <p:nvPicPr>
          <p:cNvPr id="13" name="Image 12">
            <a:extLst>
              <a:ext uri="{FF2B5EF4-FFF2-40B4-BE49-F238E27FC236}">
                <a16:creationId xmlns="" xmlns:a16="http://schemas.microsoft.com/office/drawing/2014/main" id="{99B6698C-3378-48AE-A96A-C3639447E7D2}"/>
              </a:ext>
            </a:extLst>
          </p:cNvPr>
          <p:cNvPicPr>
            <a:picLocks noChangeAspect="1"/>
          </p:cNvPicPr>
          <p:nvPr/>
        </p:nvPicPr>
        <p:blipFill>
          <a:blip r:embed="rId5"/>
          <a:stretch>
            <a:fillRect/>
          </a:stretch>
        </p:blipFill>
        <p:spPr>
          <a:xfrm>
            <a:off x="5688433" y="1313236"/>
            <a:ext cx="1395580" cy="689104"/>
          </a:xfrm>
          <a:prstGeom prst="rect">
            <a:avLst/>
          </a:prstGeom>
        </p:spPr>
      </p:pic>
    </p:spTree>
    <p:extLst>
      <p:ext uri="{BB962C8B-B14F-4D97-AF65-F5344CB8AC3E}">
        <p14:creationId xmlns:p14="http://schemas.microsoft.com/office/powerpoint/2010/main" val="7035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5934112"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dirty="0">
                <a:latin typeface="Century Gothic" charset="0"/>
              </a:rPr>
              <a:t>GROUPE 0+</a:t>
            </a:r>
          </a:p>
        </p:txBody>
      </p:sp>
      <p:graphicFrame>
        <p:nvGraphicFramePr>
          <p:cNvPr id="2" name="Espace réservé du contenu 1">
            <a:extLst>
              <a:ext uri="{FF2B5EF4-FFF2-40B4-BE49-F238E27FC236}">
                <a16:creationId xmlns="" xmlns:a16="http://schemas.microsoft.com/office/drawing/2014/main" id="{49B1157E-D958-43C8-B74E-30C63600E0C8}"/>
              </a:ext>
            </a:extLst>
          </p:cNvPr>
          <p:cNvGraphicFramePr>
            <a:graphicFrameLocks noGrp="1"/>
          </p:cNvGraphicFramePr>
          <p:nvPr>
            <p:ph idx="1"/>
            <p:extLst>
              <p:ext uri="{D42A27DB-BD31-4B8C-83A1-F6EECF244321}">
                <p14:modId xmlns:p14="http://schemas.microsoft.com/office/powerpoint/2010/main" val="1358051662"/>
              </p:ext>
            </p:extLst>
          </p:nvPr>
        </p:nvGraphicFramePr>
        <p:xfrm>
          <a:off x="2854418" y="557213"/>
          <a:ext cx="4285582" cy="685800"/>
        </p:xfrm>
        <a:graphic>
          <a:graphicData uri="http://schemas.openxmlformats.org/drawingml/2006/table">
            <a:tbl>
              <a:tblPr firstRow="1" bandRow="1">
                <a:tableStyleId>{5C22544A-7EE6-4342-B048-85BDC9FD1C3A}</a:tableStyleId>
              </a:tblPr>
              <a:tblGrid>
                <a:gridCol w="778193">
                  <a:extLst>
                    <a:ext uri="{9D8B030D-6E8A-4147-A177-3AD203B41FA5}">
                      <a16:colId xmlns="" xmlns:a16="http://schemas.microsoft.com/office/drawing/2014/main" val="1933048804"/>
                    </a:ext>
                  </a:extLst>
                </a:gridCol>
                <a:gridCol w="1106805">
                  <a:extLst>
                    <a:ext uri="{9D8B030D-6E8A-4147-A177-3AD203B41FA5}">
                      <a16:colId xmlns="" xmlns:a16="http://schemas.microsoft.com/office/drawing/2014/main" val="3479253768"/>
                    </a:ext>
                  </a:extLst>
                </a:gridCol>
                <a:gridCol w="1165543">
                  <a:extLst>
                    <a:ext uri="{9D8B030D-6E8A-4147-A177-3AD203B41FA5}">
                      <a16:colId xmlns="" xmlns:a16="http://schemas.microsoft.com/office/drawing/2014/main" val="1533301272"/>
                    </a:ext>
                  </a:extLst>
                </a:gridCol>
                <a:gridCol w="1235041">
                  <a:extLst>
                    <a:ext uri="{9D8B030D-6E8A-4147-A177-3AD203B41FA5}">
                      <a16:colId xmlns="" xmlns:a16="http://schemas.microsoft.com/office/drawing/2014/main" val="2731235157"/>
                    </a:ext>
                  </a:extLst>
                </a:gridCol>
              </a:tblGrid>
              <a:tr h="0">
                <a:tc>
                  <a:txBody>
                    <a:bodyPr/>
                    <a:lstStyle/>
                    <a:p>
                      <a:r>
                        <a:rPr lang="fr-FR" sz="1100" dirty="0"/>
                        <a:t>GROUPE</a:t>
                      </a:r>
                    </a:p>
                  </a:txBody>
                  <a:tcPr/>
                </a:tc>
                <a:tc>
                  <a:txBody>
                    <a:bodyPr/>
                    <a:lstStyle/>
                    <a:p>
                      <a:r>
                        <a:rPr lang="fr-FR" sz="1100" dirty="0"/>
                        <a:t>Poids</a:t>
                      </a:r>
                    </a:p>
                  </a:txBody>
                  <a:tcPr/>
                </a:tc>
                <a:tc>
                  <a:txBody>
                    <a:bodyPr/>
                    <a:lstStyle/>
                    <a:p>
                      <a:r>
                        <a:rPr lang="fr-FR" sz="1100" dirty="0"/>
                        <a:t>Cm</a:t>
                      </a:r>
                    </a:p>
                  </a:txBody>
                  <a:tcPr/>
                </a:tc>
                <a:tc>
                  <a:txBody>
                    <a:bodyPr/>
                    <a:lstStyle/>
                    <a:p>
                      <a:r>
                        <a:rPr lang="fr-FR" sz="1100" dirty="0"/>
                        <a:t>âge</a:t>
                      </a:r>
                    </a:p>
                  </a:txBody>
                  <a:tcPr/>
                </a:tc>
                <a:extLst>
                  <a:ext uri="{0D108BD9-81ED-4DB2-BD59-A6C34878D82A}">
                    <a16:rowId xmlns="" xmlns:a16="http://schemas.microsoft.com/office/drawing/2014/main" val="4013121481"/>
                  </a:ext>
                </a:extLst>
              </a:tr>
              <a:tr h="370840">
                <a:tc>
                  <a:txBody>
                    <a:bodyPr/>
                    <a:lstStyle/>
                    <a:p>
                      <a:r>
                        <a:rPr lang="fr-FR" sz="1100" dirty="0"/>
                        <a:t>0+</a:t>
                      </a:r>
                    </a:p>
                  </a:txBody>
                  <a:tcPr/>
                </a:tc>
                <a:tc>
                  <a:txBody>
                    <a:bodyPr/>
                    <a:lstStyle/>
                    <a:p>
                      <a:r>
                        <a:rPr lang="fr-FR" sz="1100" dirty="0"/>
                        <a:t>Jusqu’à 13kg</a:t>
                      </a:r>
                    </a:p>
                  </a:txBody>
                  <a:tcPr/>
                </a:tc>
                <a:tc>
                  <a:txBody>
                    <a:bodyPr/>
                    <a:lstStyle/>
                    <a:p>
                      <a:r>
                        <a:rPr lang="fr-FR" sz="1100" dirty="0"/>
                        <a:t>Jusqu’à 75cm</a:t>
                      </a:r>
                    </a:p>
                  </a:txBody>
                  <a:tcPr/>
                </a:tc>
                <a:tc>
                  <a:txBody>
                    <a:bodyPr/>
                    <a:lstStyle/>
                    <a:p>
                      <a:r>
                        <a:rPr lang="fr-FR" sz="1100" dirty="0"/>
                        <a:t>Jusqu’à 12 mois</a:t>
                      </a:r>
                    </a:p>
                  </a:txBody>
                  <a:tcPr/>
                </a:tc>
                <a:extLst>
                  <a:ext uri="{0D108BD9-81ED-4DB2-BD59-A6C34878D82A}">
                    <a16:rowId xmlns="" xmlns:a16="http://schemas.microsoft.com/office/drawing/2014/main" val="3272313257"/>
                  </a:ext>
                </a:extLst>
              </a:tr>
            </a:tbl>
          </a:graphicData>
        </a:graphic>
      </p:graphicFrame>
      <p:sp>
        <p:nvSpPr>
          <p:cNvPr id="4" name="ZoneTexte 3">
            <a:extLst>
              <a:ext uri="{FF2B5EF4-FFF2-40B4-BE49-F238E27FC236}">
                <a16:creationId xmlns="" xmlns:a16="http://schemas.microsoft.com/office/drawing/2014/main" id="{45AFFC6C-8FAC-42AB-9AD8-CB219C0A0304}"/>
              </a:ext>
            </a:extLst>
          </p:cNvPr>
          <p:cNvSpPr txBox="1"/>
          <p:nvPr/>
        </p:nvSpPr>
        <p:spPr>
          <a:xfrm>
            <a:off x="1824990" y="1913949"/>
            <a:ext cx="2004911" cy="276999"/>
          </a:xfrm>
          <a:prstGeom prst="rect">
            <a:avLst/>
          </a:prstGeom>
          <a:noFill/>
        </p:spPr>
        <p:txBody>
          <a:bodyPr wrap="square" rtlCol="0">
            <a:spAutoFit/>
          </a:bodyPr>
          <a:lstStyle/>
          <a:p>
            <a:pPr algn="ctr"/>
            <a:r>
              <a:rPr lang="fr-FR" sz="1200" dirty="0"/>
              <a:t>CITI (R44) et CITI BASE</a:t>
            </a:r>
          </a:p>
        </p:txBody>
      </p:sp>
      <p:sp>
        <p:nvSpPr>
          <p:cNvPr id="5" name="ZoneTexte 4">
            <a:extLst>
              <a:ext uri="{FF2B5EF4-FFF2-40B4-BE49-F238E27FC236}">
                <a16:creationId xmlns="" xmlns:a16="http://schemas.microsoft.com/office/drawing/2014/main" id="{EBD72297-D280-4796-9CD0-6BC9839676EC}"/>
              </a:ext>
            </a:extLst>
          </p:cNvPr>
          <p:cNvSpPr txBox="1"/>
          <p:nvPr/>
        </p:nvSpPr>
        <p:spPr>
          <a:xfrm>
            <a:off x="4110115" y="1913948"/>
            <a:ext cx="1438214" cy="276999"/>
          </a:xfrm>
          <a:prstGeom prst="rect">
            <a:avLst/>
          </a:prstGeom>
          <a:noFill/>
        </p:spPr>
        <p:txBody>
          <a:bodyPr wrap="none" rtlCol="0">
            <a:spAutoFit/>
          </a:bodyPr>
          <a:lstStyle/>
          <a:p>
            <a:r>
              <a:rPr lang="fr-FR" sz="1200" dirty="0"/>
              <a:t>CABRIOFIX (R44) </a:t>
            </a:r>
          </a:p>
        </p:txBody>
      </p:sp>
      <p:sp>
        <p:nvSpPr>
          <p:cNvPr id="6" name="ZoneTexte 5">
            <a:extLst>
              <a:ext uri="{FF2B5EF4-FFF2-40B4-BE49-F238E27FC236}">
                <a16:creationId xmlns="" xmlns:a16="http://schemas.microsoft.com/office/drawing/2014/main" id="{5D07DE05-BDE1-4746-9723-300DB882999F}"/>
              </a:ext>
            </a:extLst>
          </p:cNvPr>
          <p:cNvSpPr txBox="1"/>
          <p:nvPr/>
        </p:nvSpPr>
        <p:spPr>
          <a:xfrm>
            <a:off x="5882327" y="1913949"/>
            <a:ext cx="1173719" cy="276999"/>
          </a:xfrm>
          <a:prstGeom prst="rect">
            <a:avLst/>
          </a:prstGeom>
          <a:noFill/>
        </p:spPr>
        <p:txBody>
          <a:bodyPr wrap="none" rtlCol="0">
            <a:spAutoFit/>
          </a:bodyPr>
          <a:lstStyle/>
          <a:p>
            <a:pPr algn="ctr"/>
            <a:r>
              <a:rPr lang="fr-FR" sz="1200" dirty="0"/>
              <a:t>ROCK (R129) </a:t>
            </a:r>
          </a:p>
        </p:txBody>
      </p:sp>
      <p:sp>
        <p:nvSpPr>
          <p:cNvPr id="7" name="ZoneTexte 6">
            <a:extLst>
              <a:ext uri="{FF2B5EF4-FFF2-40B4-BE49-F238E27FC236}">
                <a16:creationId xmlns="" xmlns:a16="http://schemas.microsoft.com/office/drawing/2014/main" id="{726A5AFC-504F-4351-AAE6-192DF1C060F7}"/>
              </a:ext>
            </a:extLst>
          </p:cNvPr>
          <p:cNvSpPr txBox="1"/>
          <p:nvPr/>
        </p:nvSpPr>
        <p:spPr>
          <a:xfrm>
            <a:off x="7233031" y="1916512"/>
            <a:ext cx="1572866" cy="276999"/>
          </a:xfrm>
          <a:prstGeom prst="rect">
            <a:avLst/>
          </a:prstGeom>
          <a:noFill/>
        </p:spPr>
        <p:txBody>
          <a:bodyPr wrap="none" rtlCol="0">
            <a:spAutoFit/>
          </a:bodyPr>
          <a:lstStyle/>
          <a:p>
            <a:r>
              <a:rPr lang="fr-FR" sz="1200" dirty="0"/>
              <a:t>PEBBLE PLUS (R129)</a:t>
            </a:r>
          </a:p>
        </p:txBody>
      </p:sp>
      <p:pic>
        <p:nvPicPr>
          <p:cNvPr id="11" name="Image 10">
            <a:extLst>
              <a:ext uri="{FF2B5EF4-FFF2-40B4-BE49-F238E27FC236}">
                <a16:creationId xmlns="" xmlns:a16="http://schemas.microsoft.com/office/drawing/2014/main" id="{73D0A01F-6665-4B23-9BA2-F49EE41EC9C9}"/>
              </a:ext>
            </a:extLst>
          </p:cNvPr>
          <p:cNvPicPr>
            <a:picLocks noChangeAspect="1"/>
          </p:cNvPicPr>
          <p:nvPr/>
        </p:nvPicPr>
        <p:blipFill>
          <a:blip r:embed="rId2"/>
          <a:stretch>
            <a:fillRect/>
          </a:stretch>
        </p:blipFill>
        <p:spPr>
          <a:xfrm>
            <a:off x="6021753" y="2360561"/>
            <a:ext cx="857308" cy="1002391"/>
          </a:xfrm>
          <a:prstGeom prst="rect">
            <a:avLst/>
          </a:prstGeom>
        </p:spPr>
      </p:pic>
      <p:pic>
        <p:nvPicPr>
          <p:cNvPr id="19" name="Image 18">
            <a:extLst>
              <a:ext uri="{FF2B5EF4-FFF2-40B4-BE49-F238E27FC236}">
                <a16:creationId xmlns="" xmlns:a16="http://schemas.microsoft.com/office/drawing/2014/main" id="{D35172A2-998D-49FF-B6CA-9CCEF531786F}"/>
              </a:ext>
            </a:extLst>
          </p:cNvPr>
          <p:cNvPicPr>
            <a:picLocks noChangeAspect="1"/>
          </p:cNvPicPr>
          <p:nvPr/>
        </p:nvPicPr>
        <p:blipFill>
          <a:blip r:embed="rId3"/>
          <a:stretch>
            <a:fillRect/>
          </a:stretch>
        </p:blipFill>
        <p:spPr>
          <a:xfrm>
            <a:off x="7659603" y="2415473"/>
            <a:ext cx="876678" cy="1002391"/>
          </a:xfrm>
          <a:prstGeom prst="rect">
            <a:avLst/>
          </a:prstGeom>
        </p:spPr>
      </p:pic>
      <p:pic>
        <p:nvPicPr>
          <p:cNvPr id="20" name="Image 19">
            <a:extLst>
              <a:ext uri="{FF2B5EF4-FFF2-40B4-BE49-F238E27FC236}">
                <a16:creationId xmlns="" xmlns:a16="http://schemas.microsoft.com/office/drawing/2014/main" id="{30E8FA13-964E-47D5-B49C-36CDC449C66C}"/>
              </a:ext>
            </a:extLst>
          </p:cNvPr>
          <p:cNvPicPr>
            <a:picLocks noChangeAspect="1"/>
          </p:cNvPicPr>
          <p:nvPr/>
        </p:nvPicPr>
        <p:blipFill>
          <a:blip r:embed="rId4"/>
          <a:stretch>
            <a:fillRect/>
          </a:stretch>
        </p:blipFill>
        <p:spPr>
          <a:xfrm>
            <a:off x="4383903" y="2349446"/>
            <a:ext cx="857308" cy="1038855"/>
          </a:xfrm>
          <a:prstGeom prst="rect">
            <a:avLst/>
          </a:prstGeom>
        </p:spPr>
      </p:pic>
      <p:pic>
        <p:nvPicPr>
          <p:cNvPr id="21" name="Image 20">
            <a:extLst>
              <a:ext uri="{FF2B5EF4-FFF2-40B4-BE49-F238E27FC236}">
                <a16:creationId xmlns="" xmlns:a16="http://schemas.microsoft.com/office/drawing/2014/main" id="{EB7EF926-F9F6-47F0-B34C-C2CD0673EB77}"/>
              </a:ext>
            </a:extLst>
          </p:cNvPr>
          <p:cNvPicPr>
            <a:picLocks noChangeAspect="1"/>
          </p:cNvPicPr>
          <p:nvPr/>
        </p:nvPicPr>
        <p:blipFill>
          <a:blip r:embed="rId5"/>
          <a:stretch>
            <a:fillRect/>
          </a:stretch>
        </p:blipFill>
        <p:spPr>
          <a:xfrm>
            <a:off x="1922462" y="2316360"/>
            <a:ext cx="853145" cy="1065561"/>
          </a:xfrm>
          <a:prstGeom prst="rect">
            <a:avLst/>
          </a:prstGeom>
        </p:spPr>
      </p:pic>
      <p:pic>
        <p:nvPicPr>
          <p:cNvPr id="22" name="Image 21">
            <a:extLst>
              <a:ext uri="{FF2B5EF4-FFF2-40B4-BE49-F238E27FC236}">
                <a16:creationId xmlns="" xmlns:a16="http://schemas.microsoft.com/office/drawing/2014/main" id="{5A19FAF1-C556-4B23-9457-65A0959C1789}"/>
              </a:ext>
            </a:extLst>
          </p:cNvPr>
          <p:cNvPicPr>
            <a:picLocks noChangeAspect="1"/>
          </p:cNvPicPr>
          <p:nvPr/>
        </p:nvPicPr>
        <p:blipFill>
          <a:blip r:embed="rId6"/>
          <a:stretch>
            <a:fillRect/>
          </a:stretch>
        </p:blipFill>
        <p:spPr>
          <a:xfrm>
            <a:off x="2866073" y="2383361"/>
            <a:ext cx="1017328" cy="1008850"/>
          </a:xfrm>
          <a:prstGeom prst="rect">
            <a:avLst/>
          </a:prstGeom>
        </p:spPr>
      </p:pic>
      <p:pic>
        <p:nvPicPr>
          <p:cNvPr id="23" name="Image 22">
            <a:extLst>
              <a:ext uri="{FF2B5EF4-FFF2-40B4-BE49-F238E27FC236}">
                <a16:creationId xmlns="" xmlns:a16="http://schemas.microsoft.com/office/drawing/2014/main" id="{484E2FC5-B5FF-4356-9773-66FA8B34E40A}"/>
              </a:ext>
            </a:extLst>
          </p:cNvPr>
          <p:cNvPicPr>
            <a:picLocks noChangeAspect="1"/>
          </p:cNvPicPr>
          <p:nvPr/>
        </p:nvPicPr>
        <p:blipFill>
          <a:blip r:embed="rId7"/>
          <a:stretch>
            <a:fillRect/>
          </a:stretch>
        </p:blipFill>
        <p:spPr>
          <a:xfrm>
            <a:off x="4295056" y="3513122"/>
            <a:ext cx="1063691" cy="1346234"/>
          </a:xfrm>
          <a:prstGeom prst="rect">
            <a:avLst/>
          </a:prstGeom>
        </p:spPr>
      </p:pic>
      <p:pic>
        <p:nvPicPr>
          <p:cNvPr id="24" name="Image 23">
            <a:extLst>
              <a:ext uri="{FF2B5EF4-FFF2-40B4-BE49-F238E27FC236}">
                <a16:creationId xmlns="" xmlns:a16="http://schemas.microsoft.com/office/drawing/2014/main" id="{A9751E4C-9236-4ECC-89D4-427F053768BD}"/>
              </a:ext>
            </a:extLst>
          </p:cNvPr>
          <p:cNvPicPr>
            <a:picLocks noChangeAspect="1"/>
          </p:cNvPicPr>
          <p:nvPr/>
        </p:nvPicPr>
        <p:blipFill>
          <a:blip r:embed="rId8"/>
          <a:stretch>
            <a:fillRect/>
          </a:stretch>
        </p:blipFill>
        <p:spPr>
          <a:xfrm>
            <a:off x="5937340" y="3455011"/>
            <a:ext cx="1063691" cy="1371163"/>
          </a:xfrm>
          <a:prstGeom prst="rect">
            <a:avLst/>
          </a:prstGeom>
        </p:spPr>
      </p:pic>
      <p:pic>
        <p:nvPicPr>
          <p:cNvPr id="25" name="Image 24">
            <a:extLst>
              <a:ext uri="{FF2B5EF4-FFF2-40B4-BE49-F238E27FC236}">
                <a16:creationId xmlns="" xmlns:a16="http://schemas.microsoft.com/office/drawing/2014/main" id="{4F89ADA5-0E59-4563-A5A5-49B45127087B}"/>
              </a:ext>
            </a:extLst>
          </p:cNvPr>
          <p:cNvPicPr>
            <a:picLocks noChangeAspect="1"/>
          </p:cNvPicPr>
          <p:nvPr/>
        </p:nvPicPr>
        <p:blipFill>
          <a:blip r:embed="rId9"/>
          <a:stretch>
            <a:fillRect/>
          </a:stretch>
        </p:blipFill>
        <p:spPr>
          <a:xfrm>
            <a:off x="7524098" y="3496754"/>
            <a:ext cx="981349" cy="1300676"/>
          </a:xfrm>
          <a:prstGeom prst="rect">
            <a:avLst/>
          </a:prstGeom>
        </p:spPr>
      </p:pic>
      <p:pic>
        <p:nvPicPr>
          <p:cNvPr id="27" name="Image 26">
            <a:extLst>
              <a:ext uri="{FF2B5EF4-FFF2-40B4-BE49-F238E27FC236}">
                <a16:creationId xmlns="" xmlns:a16="http://schemas.microsoft.com/office/drawing/2014/main" id="{CDE983F0-0193-44F2-9A2F-F418EC709B75}"/>
              </a:ext>
            </a:extLst>
          </p:cNvPr>
          <p:cNvPicPr>
            <a:picLocks noChangeAspect="1"/>
          </p:cNvPicPr>
          <p:nvPr/>
        </p:nvPicPr>
        <p:blipFill>
          <a:blip r:embed="rId10"/>
          <a:stretch>
            <a:fillRect/>
          </a:stretch>
        </p:blipFill>
        <p:spPr>
          <a:xfrm>
            <a:off x="64157" y="2526160"/>
            <a:ext cx="1760833" cy="685425"/>
          </a:xfrm>
          <a:prstGeom prst="rect">
            <a:avLst/>
          </a:prstGeom>
        </p:spPr>
      </p:pic>
      <p:pic>
        <p:nvPicPr>
          <p:cNvPr id="29" name="Image 28">
            <a:extLst>
              <a:ext uri="{FF2B5EF4-FFF2-40B4-BE49-F238E27FC236}">
                <a16:creationId xmlns="" xmlns:a16="http://schemas.microsoft.com/office/drawing/2014/main" id="{CEC014A7-1603-4A8E-B181-FC900B5B4194}"/>
              </a:ext>
            </a:extLst>
          </p:cNvPr>
          <p:cNvPicPr>
            <a:picLocks noChangeAspect="1"/>
          </p:cNvPicPr>
          <p:nvPr/>
        </p:nvPicPr>
        <p:blipFill>
          <a:blip r:embed="rId11"/>
          <a:stretch>
            <a:fillRect/>
          </a:stretch>
        </p:blipFill>
        <p:spPr>
          <a:xfrm>
            <a:off x="6944858" y="4302143"/>
            <a:ext cx="565389" cy="284144"/>
          </a:xfrm>
          <a:prstGeom prst="rect">
            <a:avLst/>
          </a:prstGeom>
        </p:spPr>
      </p:pic>
      <p:pic>
        <p:nvPicPr>
          <p:cNvPr id="32" name="Image 31">
            <a:extLst>
              <a:ext uri="{FF2B5EF4-FFF2-40B4-BE49-F238E27FC236}">
                <a16:creationId xmlns="" xmlns:a16="http://schemas.microsoft.com/office/drawing/2014/main" id="{80187DC2-D60D-436A-B68C-6AE1AFDE5810}"/>
              </a:ext>
            </a:extLst>
          </p:cNvPr>
          <p:cNvPicPr>
            <a:picLocks noChangeAspect="1"/>
          </p:cNvPicPr>
          <p:nvPr/>
        </p:nvPicPr>
        <p:blipFill>
          <a:blip r:embed="rId12"/>
          <a:stretch>
            <a:fillRect/>
          </a:stretch>
        </p:blipFill>
        <p:spPr>
          <a:xfrm>
            <a:off x="246783" y="3975052"/>
            <a:ext cx="1395580" cy="689104"/>
          </a:xfrm>
          <a:prstGeom prst="rect">
            <a:avLst/>
          </a:prstGeom>
        </p:spPr>
      </p:pic>
      <p:pic>
        <p:nvPicPr>
          <p:cNvPr id="35" name="Image 34">
            <a:extLst>
              <a:ext uri="{FF2B5EF4-FFF2-40B4-BE49-F238E27FC236}">
                <a16:creationId xmlns="" xmlns:a16="http://schemas.microsoft.com/office/drawing/2014/main" id="{8EF70AFE-841A-46C8-BAA3-A1EFD3427860}"/>
              </a:ext>
            </a:extLst>
          </p:cNvPr>
          <p:cNvPicPr>
            <a:picLocks noChangeAspect="1"/>
          </p:cNvPicPr>
          <p:nvPr/>
        </p:nvPicPr>
        <p:blipFill>
          <a:blip r:embed="rId11"/>
          <a:stretch>
            <a:fillRect/>
          </a:stretch>
        </p:blipFill>
        <p:spPr>
          <a:xfrm>
            <a:off x="8483053" y="4302143"/>
            <a:ext cx="565389" cy="284144"/>
          </a:xfrm>
          <a:prstGeom prst="rect">
            <a:avLst/>
          </a:prstGeom>
        </p:spPr>
      </p:pic>
    </p:spTree>
    <p:extLst>
      <p:ext uri="{BB962C8B-B14F-4D97-AF65-F5344CB8AC3E}">
        <p14:creationId xmlns:p14="http://schemas.microsoft.com/office/powerpoint/2010/main" val="1879158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t" anchorCtr="0" compatLnSpc="1">
            <a:prstTxWarp prst="textNoShape">
              <a:avLst/>
            </a:prstTxWarp>
          </a:bodyPr>
          <a:lstStyle/>
          <a:p>
            <a:pPr eaLnBrk="1" hangingPunct="1"/>
            <a:r>
              <a:rPr lang="en-US" dirty="0">
                <a:latin typeface="Century Gothic" charset="0"/>
              </a:rPr>
              <a:t>GROUPE 0+1</a:t>
            </a:r>
          </a:p>
        </p:txBody>
      </p:sp>
      <p:graphicFrame>
        <p:nvGraphicFramePr>
          <p:cNvPr id="2" name="Espace réservé du contenu 1">
            <a:extLst>
              <a:ext uri="{FF2B5EF4-FFF2-40B4-BE49-F238E27FC236}">
                <a16:creationId xmlns="" xmlns:a16="http://schemas.microsoft.com/office/drawing/2014/main" id="{49B1157E-D958-43C8-B74E-30C63600E0C8}"/>
              </a:ext>
            </a:extLst>
          </p:cNvPr>
          <p:cNvGraphicFramePr>
            <a:graphicFrameLocks noGrp="1"/>
          </p:cNvGraphicFramePr>
          <p:nvPr>
            <p:ph idx="1"/>
            <p:extLst/>
          </p:nvPr>
        </p:nvGraphicFramePr>
        <p:xfrm>
          <a:off x="3023225" y="529273"/>
          <a:ext cx="5098733" cy="741680"/>
        </p:xfrm>
        <a:graphic>
          <a:graphicData uri="http://schemas.openxmlformats.org/drawingml/2006/table">
            <a:tbl>
              <a:tblPr firstRow="1" bandRow="1">
                <a:tableStyleId>{5C22544A-7EE6-4342-B048-85BDC9FD1C3A}</a:tableStyleId>
              </a:tblPr>
              <a:tblGrid>
                <a:gridCol w="778193">
                  <a:extLst>
                    <a:ext uri="{9D8B030D-6E8A-4147-A177-3AD203B41FA5}">
                      <a16:colId xmlns="" xmlns:a16="http://schemas.microsoft.com/office/drawing/2014/main" val="1933048804"/>
                    </a:ext>
                  </a:extLst>
                </a:gridCol>
                <a:gridCol w="1106805">
                  <a:extLst>
                    <a:ext uri="{9D8B030D-6E8A-4147-A177-3AD203B41FA5}">
                      <a16:colId xmlns="" xmlns:a16="http://schemas.microsoft.com/office/drawing/2014/main" val="3479253768"/>
                    </a:ext>
                  </a:extLst>
                </a:gridCol>
                <a:gridCol w="1281430">
                  <a:extLst>
                    <a:ext uri="{9D8B030D-6E8A-4147-A177-3AD203B41FA5}">
                      <a16:colId xmlns="" xmlns:a16="http://schemas.microsoft.com/office/drawing/2014/main" val="1533301272"/>
                    </a:ext>
                  </a:extLst>
                </a:gridCol>
                <a:gridCol w="1932305">
                  <a:extLst>
                    <a:ext uri="{9D8B030D-6E8A-4147-A177-3AD203B41FA5}">
                      <a16:colId xmlns="" xmlns:a16="http://schemas.microsoft.com/office/drawing/2014/main" val="2731235157"/>
                    </a:ext>
                  </a:extLst>
                </a:gridCol>
              </a:tblGrid>
              <a:tr h="370840">
                <a:tc>
                  <a:txBody>
                    <a:bodyPr/>
                    <a:lstStyle/>
                    <a:p>
                      <a:r>
                        <a:rPr lang="fr-FR" sz="1100" dirty="0"/>
                        <a:t>GROUPE</a:t>
                      </a:r>
                    </a:p>
                  </a:txBody>
                  <a:tcPr/>
                </a:tc>
                <a:tc>
                  <a:txBody>
                    <a:bodyPr/>
                    <a:lstStyle/>
                    <a:p>
                      <a:r>
                        <a:rPr lang="fr-FR" sz="1100" dirty="0"/>
                        <a:t>Poids</a:t>
                      </a:r>
                    </a:p>
                  </a:txBody>
                  <a:tcPr/>
                </a:tc>
                <a:tc>
                  <a:txBody>
                    <a:bodyPr/>
                    <a:lstStyle/>
                    <a:p>
                      <a:r>
                        <a:rPr lang="fr-FR" sz="1100" dirty="0"/>
                        <a:t>Cm</a:t>
                      </a:r>
                    </a:p>
                  </a:txBody>
                  <a:tcPr/>
                </a:tc>
                <a:tc>
                  <a:txBody>
                    <a:bodyPr/>
                    <a:lstStyle/>
                    <a:p>
                      <a:r>
                        <a:rPr lang="fr-FR" sz="1100" dirty="0"/>
                        <a:t>âge</a:t>
                      </a:r>
                    </a:p>
                  </a:txBody>
                  <a:tcPr/>
                </a:tc>
                <a:extLst>
                  <a:ext uri="{0D108BD9-81ED-4DB2-BD59-A6C34878D82A}">
                    <a16:rowId xmlns="" xmlns:a16="http://schemas.microsoft.com/office/drawing/2014/main" val="4013121481"/>
                  </a:ext>
                </a:extLst>
              </a:tr>
              <a:tr h="370840">
                <a:tc>
                  <a:txBody>
                    <a:bodyPr/>
                    <a:lstStyle/>
                    <a:p>
                      <a:r>
                        <a:rPr lang="fr-FR" sz="1100" dirty="0"/>
                        <a:t>0+1</a:t>
                      </a:r>
                    </a:p>
                  </a:txBody>
                  <a:tcPr/>
                </a:tc>
                <a:tc>
                  <a:txBody>
                    <a:bodyPr/>
                    <a:lstStyle/>
                    <a:p>
                      <a:r>
                        <a:rPr lang="fr-FR" sz="1100" dirty="0"/>
                        <a:t>Jusqu’à 18kg</a:t>
                      </a:r>
                    </a:p>
                  </a:txBody>
                  <a:tcPr/>
                </a:tc>
                <a:tc>
                  <a:txBody>
                    <a:bodyPr/>
                    <a:lstStyle/>
                    <a:p>
                      <a:r>
                        <a:rPr lang="fr-FR" sz="1100" dirty="0"/>
                        <a:t>Jusqu’à 105 cm</a:t>
                      </a:r>
                    </a:p>
                  </a:txBody>
                  <a:tcPr/>
                </a:tc>
                <a:tc>
                  <a:txBody>
                    <a:bodyPr/>
                    <a:lstStyle/>
                    <a:p>
                      <a:r>
                        <a:rPr lang="fr-FR" sz="1100" dirty="0"/>
                        <a:t>Jusqu’à 4 mois</a:t>
                      </a:r>
                    </a:p>
                  </a:txBody>
                  <a:tcPr/>
                </a:tc>
                <a:extLst>
                  <a:ext uri="{0D108BD9-81ED-4DB2-BD59-A6C34878D82A}">
                    <a16:rowId xmlns="" xmlns:a16="http://schemas.microsoft.com/office/drawing/2014/main" val="3272313257"/>
                  </a:ext>
                </a:extLst>
              </a:tr>
            </a:tbl>
          </a:graphicData>
        </a:graphic>
      </p:graphicFrame>
      <p:sp>
        <p:nvSpPr>
          <p:cNvPr id="6" name="ZoneTexte 5">
            <a:extLst>
              <a:ext uri="{FF2B5EF4-FFF2-40B4-BE49-F238E27FC236}">
                <a16:creationId xmlns="" xmlns:a16="http://schemas.microsoft.com/office/drawing/2014/main" id="{6F8CCFAC-1C1C-4A16-B71C-E285EAD69D7F}"/>
              </a:ext>
            </a:extLst>
          </p:cNvPr>
          <p:cNvSpPr txBox="1"/>
          <p:nvPr/>
        </p:nvSpPr>
        <p:spPr>
          <a:xfrm>
            <a:off x="312393" y="2301223"/>
            <a:ext cx="1430200" cy="369332"/>
          </a:xfrm>
          <a:prstGeom prst="rect">
            <a:avLst/>
          </a:prstGeom>
          <a:noFill/>
        </p:spPr>
        <p:txBody>
          <a:bodyPr wrap="none" rtlCol="0">
            <a:spAutoFit/>
          </a:bodyPr>
          <a:lstStyle/>
          <a:p>
            <a:r>
              <a:rPr lang="fr-FR" dirty="0"/>
              <a:t>OPAL (R44)</a:t>
            </a:r>
          </a:p>
        </p:txBody>
      </p:sp>
      <p:sp>
        <p:nvSpPr>
          <p:cNvPr id="7" name="ZoneTexte 6">
            <a:extLst>
              <a:ext uri="{FF2B5EF4-FFF2-40B4-BE49-F238E27FC236}">
                <a16:creationId xmlns="" xmlns:a16="http://schemas.microsoft.com/office/drawing/2014/main" id="{DCAA70A3-10D8-4C48-B38A-F0AB5E5C6298}"/>
              </a:ext>
            </a:extLst>
          </p:cNvPr>
          <p:cNvSpPr txBox="1"/>
          <p:nvPr/>
        </p:nvSpPr>
        <p:spPr>
          <a:xfrm>
            <a:off x="4084742" y="2312589"/>
            <a:ext cx="2768707" cy="646331"/>
          </a:xfrm>
          <a:prstGeom prst="rect">
            <a:avLst/>
          </a:prstGeom>
          <a:noFill/>
        </p:spPr>
        <p:txBody>
          <a:bodyPr wrap="none" rtlCol="0">
            <a:spAutoFit/>
          </a:bodyPr>
          <a:lstStyle/>
          <a:p>
            <a:endParaRPr lang="fr-FR" dirty="0"/>
          </a:p>
          <a:p>
            <a:r>
              <a:rPr lang="fr-FR" dirty="0"/>
              <a:t>AXISSFIX AIR (R129 </a:t>
            </a:r>
            <a:r>
              <a:rPr lang="fr-FR" dirty="0" err="1"/>
              <a:t>isize</a:t>
            </a:r>
            <a:r>
              <a:rPr lang="fr-FR" dirty="0"/>
              <a:t>)</a:t>
            </a:r>
          </a:p>
        </p:txBody>
      </p:sp>
      <p:sp>
        <p:nvSpPr>
          <p:cNvPr id="4" name="Rectangle 3">
            <a:extLst>
              <a:ext uri="{FF2B5EF4-FFF2-40B4-BE49-F238E27FC236}">
                <a16:creationId xmlns="" xmlns:a16="http://schemas.microsoft.com/office/drawing/2014/main" id="{78BA6291-0C51-4B43-A2C6-2171A8CE217F}"/>
              </a:ext>
            </a:extLst>
          </p:cNvPr>
          <p:cNvSpPr/>
          <p:nvPr/>
        </p:nvSpPr>
        <p:spPr>
          <a:xfrm>
            <a:off x="2034199" y="2312589"/>
            <a:ext cx="1693092" cy="369332"/>
          </a:xfrm>
          <a:prstGeom prst="rect">
            <a:avLst/>
          </a:prstGeom>
        </p:spPr>
        <p:txBody>
          <a:bodyPr wrap="none">
            <a:spAutoFit/>
          </a:bodyPr>
          <a:lstStyle/>
          <a:p>
            <a:r>
              <a:rPr lang="fr-FR" dirty="0"/>
              <a:t>MILOFIX (R44)</a:t>
            </a:r>
          </a:p>
        </p:txBody>
      </p:sp>
      <p:pic>
        <p:nvPicPr>
          <p:cNvPr id="9" name="Image 8">
            <a:extLst>
              <a:ext uri="{FF2B5EF4-FFF2-40B4-BE49-F238E27FC236}">
                <a16:creationId xmlns="" xmlns:a16="http://schemas.microsoft.com/office/drawing/2014/main" id="{4CC25128-7E9F-4BAC-B095-9331A488EF50}"/>
              </a:ext>
            </a:extLst>
          </p:cNvPr>
          <p:cNvPicPr>
            <a:picLocks noChangeAspect="1"/>
          </p:cNvPicPr>
          <p:nvPr/>
        </p:nvPicPr>
        <p:blipFill>
          <a:blip r:embed="rId2"/>
          <a:stretch>
            <a:fillRect/>
          </a:stretch>
        </p:blipFill>
        <p:spPr>
          <a:xfrm>
            <a:off x="6892544" y="2681921"/>
            <a:ext cx="1040933" cy="1095199"/>
          </a:xfrm>
          <a:prstGeom prst="rect">
            <a:avLst/>
          </a:prstGeom>
        </p:spPr>
      </p:pic>
      <p:pic>
        <p:nvPicPr>
          <p:cNvPr id="11" name="Image 10">
            <a:extLst>
              <a:ext uri="{FF2B5EF4-FFF2-40B4-BE49-F238E27FC236}">
                <a16:creationId xmlns="" xmlns:a16="http://schemas.microsoft.com/office/drawing/2014/main" id="{D18E5EC5-2194-4153-B140-57D127EF6EC1}"/>
              </a:ext>
            </a:extLst>
          </p:cNvPr>
          <p:cNvPicPr>
            <a:picLocks noChangeAspect="1"/>
          </p:cNvPicPr>
          <p:nvPr/>
        </p:nvPicPr>
        <p:blipFill>
          <a:blip r:embed="rId3"/>
          <a:stretch>
            <a:fillRect/>
          </a:stretch>
        </p:blipFill>
        <p:spPr>
          <a:xfrm>
            <a:off x="2211905" y="2859190"/>
            <a:ext cx="1297198" cy="1604429"/>
          </a:xfrm>
          <a:prstGeom prst="rect">
            <a:avLst/>
          </a:prstGeom>
        </p:spPr>
      </p:pic>
      <p:pic>
        <p:nvPicPr>
          <p:cNvPr id="12" name="Image 11">
            <a:extLst>
              <a:ext uri="{FF2B5EF4-FFF2-40B4-BE49-F238E27FC236}">
                <a16:creationId xmlns="" xmlns:a16="http://schemas.microsoft.com/office/drawing/2014/main" id="{E9896542-9319-4BB8-BC13-FD69FF5ACF63}"/>
              </a:ext>
            </a:extLst>
          </p:cNvPr>
          <p:cNvPicPr>
            <a:picLocks noChangeAspect="1"/>
          </p:cNvPicPr>
          <p:nvPr/>
        </p:nvPicPr>
        <p:blipFill>
          <a:blip r:embed="rId4"/>
          <a:stretch>
            <a:fillRect/>
          </a:stretch>
        </p:blipFill>
        <p:spPr>
          <a:xfrm>
            <a:off x="427353" y="2880333"/>
            <a:ext cx="1285258" cy="1600936"/>
          </a:xfrm>
          <a:prstGeom prst="rect">
            <a:avLst/>
          </a:prstGeom>
        </p:spPr>
      </p:pic>
      <p:pic>
        <p:nvPicPr>
          <p:cNvPr id="14" name="Image 13">
            <a:extLst>
              <a:ext uri="{FF2B5EF4-FFF2-40B4-BE49-F238E27FC236}">
                <a16:creationId xmlns="" xmlns:a16="http://schemas.microsoft.com/office/drawing/2014/main" id="{8FFD92D6-AF81-4580-BB8C-3BA9D0A01019}"/>
              </a:ext>
            </a:extLst>
          </p:cNvPr>
          <p:cNvPicPr>
            <a:picLocks noChangeAspect="1"/>
          </p:cNvPicPr>
          <p:nvPr/>
        </p:nvPicPr>
        <p:blipFill>
          <a:blip r:embed="rId5"/>
          <a:stretch>
            <a:fillRect/>
          </a:stretch>
        </p:blipFill>
        <p:spPr>
          <a:xfrm>
            <a:off x="7314528" y="3800961"/>
            <a:ext cx="1035641" cy="1238454"/>
          </a:xfrm>
          <a:prstGeom prst="rect">
            <a:avLst/>
          </a:prstGeom>
        </p:spPr>
      </p:pic>
      <p:pic>
        <p:nvPicPr>
          <p:cNvPr id="16" name="Image 15">
            <a:extLst>
              <a:ext uri="{FF2B5EF4-FFF2-40B4-BE49-F238E27FC236}">
                <a16:creationId xmlns="" xmlns:a16="http://schemas.microsoft.com/office/drawing/2014/main" id="{32951B29-6D5D-43EE-AFE6-84AD3D4E5B62}"/>
              </a:ext>
            </a:extLst>
          </p:cNvPr>
          <p:cNvPicPr>
            <a:picLocks noChangeAspect="1"/>
          </p:cNvPicPr>
          <p:nvPr/>
        </p:nvPicPr>
        <p:blipFill>
          <a:blip r:embed="rId6"/>
          <a:stretch>
            <a:fillRect/>
          </a:stretch>
        </p:blipFill>
        <p:spPr>
          <a:xfrm>
            <a:off x="317031" y="1504204"/>
            <a:ext cx="1533284" cy="596849"/>
          </a:xfrm>
          <a:prstGeom prst="rect">
            <a:avLst/>
          </a:prstGeom>
        </p:spPr>
      </p:pic>
      <p:pic>
        <p:nvPicPr>
          <p:cNvPr id="17" name="Image 16">
            <a:extLst>
              <a:ext uri="{FF2B5EF4-FFF2-40B4-BE49-F238E27FC236}">
                <a16:creationId xmlns="" xmlns:a16="http://schemas.microsoft.com/office/drawing/2014/main" id="{42262A53-32EB-4C4E-AF8B-8A5B6F50F42C}"/>
              </a:ext>
            </a:extLst>
          </p:cNvPr>
          <p:cNvPicPr>
            <a:picLocks noChangeAspect="1"/>
          </p:cNvPicPr>
          <p:nvPr/>
        </p:nvPicPr>
        <p:blipFill>
          <a:blip r:embed="rId7"/>
          <a:stretch>
            <a:fillRect/>
          </a:stretch>
        </p:blipFill>
        <p:spPr>
          <a:xfrm>
            <a:off x="4122965" y="1456566"/>
            <a:ext cx="1395580" cy="689104"/>
          </a:xfrm>
          <a:prstGeom prst="rect">
            <a:avLst/>
          </a:prstGeom>
        </p:spPr>
      </p:pic>
      <p:pic>
        <p:nvPicPr>
          <p:cNvPr id="18" name="Image 17">
            <a:extLst>
              <a:ext uri="{FF2B5EF4-FFF2-40B4-BE49-F238E27FC236}">
                <a16:creationId xmlns="" xmlns:a16="http://schemas.microsoft.com/office/drawing/2014/main" id="{6A999D0B-E391-4AE4-910F-FEA4B08C54F6}"/>
              </a:ext>
            </a:extLst>
          </p:cNvPr>
          <p:cNvPicPr>
            <a:picLocks noChangeAspect="1"/>
          </p:cNvPicPr>
          <p:nvPr/>
        </p:nvPicPr>
        <p:blipFill>
          <a:blip r:embed="rId7"/>
          <a:stretch>
            <a:fillRect/>
          </a:stretch>
        </p:blipFill>
        <p:spPr>
          <a:xfrm>
            <a:off x="2162714" y="1446216"/>
            <a:ext cx="1395580" cy="689104"/>
          </a:xfrm>
          <a:prstGeom prst="rect">
            <a:avLst/>
          </a:prstGeom>
        </p:spPr>
      </p:pic>
      <p:pic>
        <p:nvPicPr>
          <p:cNvPr id="15" name="Image 14">
            <a:extLst>
              <a:ext uri="{FF2B5EF4-FFF2-40B4-BE49-F238E27FC236}">
                <a16:creationId xmlns="" xmlns:a16="http://schemas.microsoft.com/office/drawing/2014/main" id="{5A3E6D58-1492-4767-BF2F-17FFAA636EF6}"/>
              </a:ext>
            </a:extLst>
          </p:cNvPr>
          <p:cNvPicPr>
            <a:picLocks noChangeAspect="1"/>
          </p:cNvPicPr>
          <p:nvPr/>
        </p:nvPicPr>
        <p:blipFill>
          <a:blip r:embed="rId8"/>
          <a:stretch>
            <a:fillRect/>
          </a:stretch>
        </p:blipFill>
        <p:spPr>
          <a:xfrm>
            <a:off x="5533109" y="1506840"/>
            <a:ext cx="1171104" cy="588555"/>
          </a:xfrm>
          <a:prstGeom prst="rect">
            <a:avLst/>
          </a:prstGeom>
        </p:spPr>
      </p:pic>
      <p:pic>
        <p:nvPicPr>
          <p:cNvPr id="19" name="Image 18">
            <a:extLst>
              <a:ext uri="{FF2B5EF4-FFF2-40B4-BE49-F238E27FC236}">
                <a16:creationId xmlns="" xmlns:a16="http://schemas.microsoft.com/office/drawing/2014/main" id="{66579D9E-6940-465D-B432-D0E4726C57D0}"/>
              </a:ext>
            </a:extLst>
          </p:cNvPr>
          <p:cNvPicPr>
            <a:picLocks noChangeAspect="1"/>
          </p:cNvPicPr>
          <p:nvPr/>
        </p:nvPicPr>
        <p:blipFill>
          <a:blip r:embed="rId9"/>
          <a:stretch>
            <a:fillRect/>
          </a:stretch>
        </p:blipFill>
        <p:spPr>
          <a:xfrm>
            <a:off x="8160582" y="2670207"/>
            <a:ext cx="758487" cy="1095199"/>
          </a:xfrm>
          <a:prstGeom prst="rect">
            <a:avLst/>
          </a:prstGeom>
        </p:spPr>
      </p:pic>
      <p:pic>
        <p:nvPicPr>
          <p:cNvPr id="22" name="Image 21">
            <a:extLst>
              <a:ext uri="{FF2B5EF4-FFF2-40B4-BE49-F238E27FC236}">
                <a16:creationId xmlns="" xmlns:a16="http://schemas.microsoft.com/office/drawing/2014/main" id="{9F50F908-ABAB-4272-83FB-620CD0C094DD}"/>
              </a:ext>
            </a:extLst>
          </p:cNvPr>
          <p:cNvPicPr>
            <a:picLocks noChangeAspect="1"/>
          </p:cNvPicPr>
          <p:nvPr/>
        </p:nvPicPr>
        <p:blipFill>
          <a:blip r:embed="rId10"/>
          <a:stretch>
            <a:fillRect/>
          </a:stretch>
        </p:blipFill>
        <p:spPr>
          <a:xfrm>
            <a:off x="7179626" y="1528073"/>
            <a:ext cx="1532251" cy="1095199"/>
          </a:xfrm>
          <a:prstGeom prst="rect">
            <a:avLst/>
          </a:prstGeom>
        </p:spPr>
      </p:pic>
    </p:spTree>
    <p:extLst>
      <p:ext uri="{BB962C8B-B14F-4D97-AF65-F5344CB8AC3E}">
        <p14:creationId xmlns:p14="http://schemas.microsoft.com/office/powerpoint/2010/main" val="1517400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GROUPE 2/3</a:t>
            </a:r>
          </a:p>
        </p:txBody>
      </p:sp>
      <p:graphicFrame>
        <p:nvGraphicFramePr>
          <p:cNvPr id="2" name="Espace réservé du contenu 1">
            <a:extLst>
              <a:ext uri="{FF2B5EF4-FFF2-40B4-BE49-F238E27FC236}">
                <a16:creationId xmlns="" xmlns:a16="http://schemas.microsoft.com/office/drawing/2014/main" id="{49B1157E-D958-43C8-B74E-30C63600E0C8}"/>
              </a:ext>
            </a:extLst>
          </p:cNvPr>
          <p:cNvGraphicFramePr>
            <a:graphicFrameLocks noGrp="1"/>
          </p:cNvGraphicFramePr>
          <p:nvPr>
            <p:ph idx="1"/>
            <p:extLst>
              <p:ext uri="{D42A27DB-BD31-4B8C-83A1-F6EECF244321}">
                <p14:modId xmlns:p14="http://schemas.microsoft.com/office/powerpoint/2010/main" val="480174986"/>
              </p:ext>
            </p:extLst>
          </p:nvPr>
        </p:nvGraphicFramePr>
        <p:xfrm>
          <a:off x="3131645" y="486579"/>
          <a:ext cx="5262246" cy="741680"/>
        </p:xfrm>
        <a:graphic>
          <a:graphicData uri="http://schemas.openxmlformats.org/drawingml/2006/table">
            <a:tbl>
              <a:tblPr firstRow="1" bandRow="1">
                <a:tableStyleId>{5C22544A-7EE6-4342-B048-85BDC9FD1C3A}</a:tableStyleId>
              </a:tblPr>
              <a:tblGrid>
                <a:gridCol w="778193">
                  <a:extLst>
                    <a:ext uri="{9D8B030D-6E8A-4147-A177-3AD203B41FA5}">
                      <a16:colId xmlns="" xmlns:a16="http://schemas.microsoft.com/office/drawing/2014/main" val="1933048804"/>
                    </a:ext>
                  </a:extLst>
                </a:gridCol>
                <a:gridCol w="1262380">
                  <a:extLst>
                    <a:ext uri="{9D8B030D-6E8A-4147-A177-3AD203B41FA5}">
                      <a16:colId xmlns="" xmlns:a16="http://schemas.microsoft.com/office/drawing/2014/main" val="3479253768"/>
                    </a:ext>
                  </a:extLst>
                </a:gridCol>
                <a:gridCol w="1289368">
                  <a:extLst>
                    <a:ext uri="{9D8B030D-6E8A-4147-A177-3AD203B41FA5}">
                      <a16:colId xmlns="" xmlns:a16="http://schemas.microsoft.com/office/drawing/2014/main" val="1533301272"/>
                    </a:ext>
                  </a:extLst>
                </a:gridCol>
                <a:gridCol w="1932305">
                  <a:extLst>
                    <a:ext uri="{9D8B030D-6E8A-4147-A177-3AD203B41FA5}">
                      <a16:colId xmlns="" xmlns:a16="http://schemas.microsoft.com/office/drawing/2014/main" val="2731235157"/>
                    </a:ext>
                  </a:extLst>
                </a:gridCol>
              </a:tblGrid>
              <a:tr h="370840">
                <a:tc>
                  <a:txBody>
                    <a:bodyPr/>
                    <a:lstStyle/>
                    <a:p>
                      <a:r>
                        <a:rPr lang="fr-FR" sz="1100" dirty="0"/>
                        <a:t>GROUPE</a:t>
                      </a:r>
                    </a:p>
                  </a:txBody>
                  <a:tcPr/>
                </a:tc>
                <a:tc>
                  <a:txBody>
                    <a:bodyPr/>
                    <a:lstStyle/>
                    <a:p>
                      <a:r>
                        <a:rPr lang="fr-FR" sz="1100" dirty="0"/>
                        <a:t>Poids</a:t>
                      </a:r>
                    </a:p>
                  </a:txBody>
                  <a:tcPr/>
                </a:tc>
                <a:tc>
                  <a:txBody>
                    <a:bodyPr/>
                    <a:lstStyle/>
                    <a:p>
                      <a:r>
                        <a:rPr lang="fr-FR" sz="1100" dirty="0"/>
                        <a:t>Cm</a:t>
                      </a:r>
                    </a:p>
                  </a:txBody>
                  <a:tcPr/>
                </a:tc>
                <a:tc>
                  <a:txBody>
                    <a:bodyPr/>
                    <a:lstStyle/>
                    <a:p>
                      <a:r>
                        <a:rPr lang="fr-FR" sz="1100" dirty="0"/>
                        <a:t>âge</a:t>
                      </a:r>
                    </a:p>
                  </a:txBody>
                  <a:tcPr/>
                </a:tc>
                <a:extLst>
                  <a:ext uri="{0D108BD9-81ED-4DB2-BD59-A6C34878D82A}">
                    <a16:rowId xmlns="" xmlns:a16="http://schemas.microsoft.com/office/drawing/2014/main" val="4013121481"/>
                  </a:ext>
                </a:extLst>
              </a:tr>
              <a:tr h="370840">
                <a:tc>
                  <a:txBody>
                    <a:bodyPr/>
                    <a:lstStyle/>
                    <a:p>
                      <a:r>
                        <a:rPr lang="fr-FR" sz="1100" dirty="0"/>
                        <a:t>2/3</a:t>
                      </a:r>
                    </a:p>
                  </a:txBody>
                  <a:tcPr/>
                </a:tc>
                <a:tc>
                  <a:txBody>
                    <a:bodyPr/>
                    <a:lstStyle/>
                    <a:p>
                      <a:r>
                        <a:rPr lang="fr-FR" sz="1100" dirty="0"/>
                        <a:t>De 15kg à 36kg</a:t>
                      </a:r>
                    </a:p>
                  </a:txBody>
                  <a:tcPr/>
                </a:tc>
                <a:tc>
                  <a:txBody>
                    <a:bodyPr/>
                    <a:lstStyle/>
                    <a:p>
                      <a:r>
                        <a:rPr lang="fr-FR" sz="1100" dirty="0"/>
                        <a:t>De XX à 135 cm</a:t>
                      </a:r>
                    </a:p>
                  </a:txBody>
                  <a:tcPr/>
                </a:tc>
                <a:tc>
                  <a:txBody>
                    <a:bodyPr/>
                    <a:lstStyle/>
                    <a:p>
                      <a:r>
                        <a:rPr lang="fr-FR" sz="1100" dirty="0"/>
                        <a:t>Jusqu’à 10 ans</a:t>
                      </a:r>
                    </a:p>
                  </a:txBody>
                  <a:tcPr/>
                </a:tc>
                <a:extLst>
                  <a:ext uri="{0D108BD9-81ED-4DB2-BD59-A6C34878D82A}">
                    <a16:rowId xmlns="" xmlns:a16="http://schemas.microsoft.com/office/drawing/2014/main" val="3272313257"/>
                  </a:ext>
                </a:extLst>
              </a:tr>
            </a:tbl>
          </a:graphicData>
        </a:graphic>
      </p:graphicFrame>
      <p:sp>
        <p:nvSpPr>
          <p:cNvPr id="5" name="ZoneTexte 4">
            <a:extLst>
              <a:ext uri="{FF2B5EF4-FFF2-40B4-BE49-F238E27FC236}">
                <a16:creationId xmlns="" xmlns:a16="http://schemas.microsoft.com/office/drawing/2014/main" id="{AFCA706D-6E61-4CDC-A8B7-4CDEF72153A4}"/>
              </a:ext>
            </a:extLst>
          </p:cNvPr>
          <p:cNvSpPr txBox="1"/>
          <p:nvPr/>
        </p:nvSpPr>
        <p:spPr>
          <a:xfrm>
            <a:off x="1086993" y="2031644"/>
            <a:ext cx="1090363" cy="646331"/>
          </a:xfrm>
          <a:prstGeom prst="rect">
            <a:avLst/>
          </a:prstGeom>
          <a:noFill/>
        </p:spPr>
        <p:txBody>
          <a:bodyPr wrap="none" rtlCol="0">
            <a:spAutoFit/>
          </a:bodyPr>
          <a:lstStyle/>
          <a:p>
            <a:pPr algn="ctr"/>
            <a:r>
              <a:rPr lang="fr-FR" dirty="0"/>
              <a:t>RODI XP</a:t>
            </a:r>
          </a:p>
          <a:p>
            <a:pPr algn="ctr"/>
            <a:r>
              <a:rPr lang="fr-FR" dirty="0"/>
              <a:t>(R44)</a:t>
            </a:r>
          </a:p>
        </p:txBody>
      </p:sp>
      <p:sp>
        <p:nvSpPr>
          <p:cNvPr id="6" name="ZoneTexte 5">
            <a:extLst>
              <a:ext uri="{FF2B5EF4-FFF2-40B4-BE49-F238E27FC236}">
                <a16:creationId xmlns="" xmlns:a16="http://schemas.microsoft.com/office/drawing/2014/main" id="{8F78CF60-11CD-4A4B-80B6-C04DB3031AC4}"/>
              </a:ext>
            </a:extLst>
          </p:cNvPr>
          <p:cNvSpPr txBox="1"/>
          <p:nvPr/>
        </p:nvSpPr>
        <p:spPr>
          <a:xfrm>
            <a:off x="6500423" y="2009013"/>
            <a:ext cx="2529860" cy="646331"/>
          </a:xfrm>
          <a:prstGeom prst="rect">
            <a:avLst/>
          </a:prstGeom>
          <a:noFill/>
        </p:spPr>
        <p:txBody>
          <a:bodyPr wrap="none" rtlCol="0">
            <a:spAutoFit/>
          </a:bodyPr>
          <a:lstStyle/>
          <a:p>
            <a:pPr algn="ctr"/>
            <a:r>
              <a:rPr lang="fr-FR" dirty="0"/>
              <a:t>RODIFIX AIR PROTECT</a:t>
            </a:r>
          </a:p>
          <a:p>
            <a:pPr algn="ctr"/>
            <a:r>
              <a:rPr lang="fr-FR" dirty="0"/>
              <a:t>(R44)</a:t>
            </a:r>
          </a:p>
        </p:txBody>
      </p:sp>
      <p:sp>
        <p:nvSpPr>
          <p:cNvPr id="8" name="ZoneTexte 7">
            <a:extLst>
              <a:ext uri="{FF2B5EF4-FFF2-40B4-BE49-F238E27FC236}">
                <a16:creationId xmlns="" xmlns:a16="http://schemas.microsoft.com/office/drawing/2014/main" id="{560D039D-32BD-418D-A61C-A90F15AFF61E}"/>
              </a:ext>
            </a:extLst>
          </p:cNvPr>
          <p:cNvSpPr txBox="1"/>
          <p:nvPr/>
        </p:nvSpPr>
        <p:spPr>
          <a:xfrm>
            <a:off x="3947205" y="2031644"/>
            <a:ext cx="1460656" cy="646331"/>
          </a:xfrm>
          <a:prstGeom prst="rect">
            <a:avLst/>
          </a:prstGeom>
          <a:noFill/>
        </p:spPr>
        <p:txBody>
          <a:bodyPr wrap="none" rtlCol="0">
            <a:spAutoFit/>
          </a:bodyPr>
          <a:lstStyle/>
          <a:p>
            <a:pPr algn="ctr"/>
            <a:r>
              <a:rPr lang="fr-FR" dirty="0"/>
              <a:t>RODI XP FIX</a:t>
            </a:r>
          </a:p>
          <a:p>
            <a:pPr algn="ctr"/>
            <a:r>
              <a:rPr lang="fr-FR" dirty="0"/>
              <a:t>(R44)</a:t>
            </a:r>
          </a:p>
        </p:txBody>
      </p:sp>
      <p:pic>
        <p:nvPicPr>
          <p:cNvPr id="3" name="Image 2">
            <a:extLst>
              <a:ext uri="{FF2B5EF4-FFF2-40B4-BE49-F238E27FC236}">
                <a16:creationId xmlns="" xmlns:a16="http://schemas.microsoft.com/office/drawing/2014/main" id="{A1A6CECF-922C-4319-A7D0-12D3939D6E71}"/>
              </a:ext>
            </a:extLst>
          </p:cNvPr>
          <p:cNvPicPr>
            <a:picLocks noChangeAspect="1"/>
          </p:cNvPicPr>
          <p:nvPr/>
        </p:nvPicPr>
        <p:blipFill>
          <a:blip r:embed="rId2"/>
          <a:stretch>
            <a:fillRect/>
          </a:stretch>
        </p:blipFill>
        <p:spPr>
          <a:xfrm>
            <a:off x="6820672" y="2752969"/>
            <a:ext cx="1573219" cy="2199840"/>
          </a:xfrm>
          <a:prstGeom prst="rect">
            <a:avLst/>
          </a:prstGeom>
        </p:spPr>
      </p:pic>
      <p:pic>
        <p:nvPicPr>
          <p:cNvPr id="10" name="Image 9">
            <a:extLst>
              <a:ext uri="{FF2B5EF4-FFF2-40B4-BE49-F238E27FC236}">
                <a16:creationId xmlns="" xmlns:a16="http://schemas.microsoft.com/office/drawing/2014/main" id="{623BFC83-E981-4590-9BE2-8249FE607DDD}"/>
              </a:ext>
            </a:extLst>
          </p:cNvPr>
          <p:cNvPicPr>
            <a:picLocks noChangeAspect="1"/>
          </p:cNvPicPr>
          <p:nvPr/>
        </p:nvPicPr>
        <p:blipFill>
          <a:blip r:embed="rId3"/>
          <a:stretch>
            <a:fillRect/>
          </a:stretch>
        </p:blipFill>
        <p:spPr>
          <a:xfrm>
            <a:off x="3949440" y="2804489"/>
            <a:ext cx="1393233" cy="2199841"/>
          </a:xfrm>
          <a:prstGeom prst="rect">
            <a:avLst/>
          </a:prstGeom>
        </p:spPr>
      </p:pic>
      <p:pic>
        <p:nvPicPr>
          <p:cNvPr id="12" name="Image 11">
            <a:extLst>
              <a:ext uri="{FF2B5EF4-FFF2-40B4-BE49-F238E27FC236}">
                <a16:creationId xmlns="" xmlns:a16="http://schemas.microsoft.com/office/drawing/2014/main" id="{88555DF5-9A91-462A-B55F-0C7F5D8984BE}"/>
              </a:ext>
            </a:extLst>
          </p:cNvPr>
          <p:cNvPicPr>
            <a:picLocks noChangeAspect="1"/>
          </p:cNvPicPr>
          <p:nvPr/>
        </p:nvPicPr>
        <p:blipFill>
          <a:blip r:embed="rId4"/>
          <a:stretch>
            <a:fillRect/>
          </a:stretch>
        </p:blipFill>
        <p:spPr>
          <a:xfrm>
            <a:off x="873747" y="2752967"/>
            <a:ext cx="1421435" cy="2199841"/>
          </a:xfrm>
          <a:prstGeom prst="rect">
            <a:avLst/>
          </a:prstGeom>
        </p:spPr>
      </p:pic>
      <p:pic>
        <p:nvPicPr>
          <p:cNvPr id="14" name="Image 13">
            <a:extLst>
              <a:ext uri="{FF2B5EF4-FFF2-40B4-BE49-F238E27FC236}">
                <a16:creationId xmlns="" xmlns:a16="http://schemas.microsoft.com/office/drawing/2014/main" id="{166A2F53-94BF-4F45-B01A-1CE1E8EA47C2}"/>
              </a:ext>
            </a:extLst>
          </p:cNvPr>
          <p:cNvPicPr>
            <a:picLocks noChangeAspect="1"/>
          </p:cNvPicPr>
          <p:nvPr/>
        </p:nvPicPr>
        <p:blipFill>
          <a:blip r:embed="rId5"/>
          <a:stretch>
            <a:fillRect/>
          </a:stretch>
        </p:blipFill>
        <p:spPr>
          <a:xfrm>
            <a:off x="873747" y="1389248"/>
            <a:ext cx="1709194" cy="665324"/>
          </a:xfrm>
          <a:prstGeom prst="rect">
            <a:avLst/>
          </a:prstGeom>
        </p:spPr>
      </p:pic>
      <p:pic>
        <p:nvPicPr>
          <p:cNvPr id="15" name="Image 14">
            <a:extLst>
              <a:ext uri="{FF2B5EF4-FFF2-40B4-BE49-F238E27FC236}">
                <a16:creationId xmlns="" xmlns:a16="http://schemas.microsoft.com/office/drawing/2014/main" id="{4D5BF086-D184-455B-914F-CE70E7949659}"/>
              </a:ext>
            </a:extLst>
          </p:cNvPr>
          <p:cNvPicPr>
            <a:picLocks noChangeAspect="1"/>
          </p:cNvPicPr>
          <p:nvPr/>
        </p:nvPicPr>
        <p:blipFill>
          <a:blip r:embed="rId6"/>
          <a:stretch>
            <a:fillRect/>
          </a:stretch>
        </p:blipFill>
        <p:spPr>
          <a:xfrm>
            <a:off x="7067563" y="1331690"/>
            <a:ext cx="1395580" cy="689104"/>
          </a:xfrm>
          <a:prstGeom prst="rect">
            <a:avLst/>
          </a:prstGeom>
        </p:spPr>
      </p:pic>
      <p:pic>
        <p:nvPicPr>
          <p:cNvPr id="16" name="Image 15">
            <a:extLst>
              <a:ext uri="{FF2B5EF4-FFF2-40B4-BE49-F238E27FC236}">
                <a16:creationId xmlns="" xmlns:a16="http://schemas.microsoft.com/office/drawing/2014/main" id="{971E59BC-87C4-4704-9C04-B45DAE971552}"/>
              </a:ext>
            </a:extLst>
          </p:cNvPr>
          <p:cNvPicPr>
            <a:picLocks noChangeAspect="1"/>
          </p:cNvPicPr>
          <p:nvPr/>
        </p:nvPicPr>
        <p:blipFill>
          <a:blip r:embed="rId6"/>
          <a:stretch>
            <a:fillRect/>
          </a:stretch>
        </p:blipFill>
        <p:spPr>
          <a:xfrm>
            <a:off x="3949440" y="1297241"/>
            <a:ext cx="1395580" cy="689104"/>
          </a:xfrm>
          <a:prstGeom prst="rect">
            <a:avLst/>
          </a:prstGeom>
        </p:spPr>
      </p:pic>
    </p:spTree>
    <p:extLst>
      <p:ext uri="{BB962C8B-B14F-4D97-AF65-F5344CB8AC3E}">
        <p14:creationId xmlns:p14="http://schemas.microsoft.com/office/powerpoint/2010/main" val="1175813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55469AF-B49F-494F-96F8-4A2215C6F245}"/>
              </a:ext>
            </a:extLst>
          </p:cNvPr>
          <p:cNvSpPr>
            <a:spLocks noGrp="1"/>
          </p:cNvSpPr>
          <p:nvPr>
            <p:ph type="title"/>
          </p:nvPr>
        </p:nvSpPr>
        <p:spPr/>
        <p:txBody>
          <a:bodyPr/>
          <a:lstStyle/>
          <a:p>
            <a:r>
              <a:rPr lang="fr-FR" dirty="0"/>
              <a:t/>
            </a:r>
            <a:br>
              <a:rPr lang="fr-FR" dirty="0"/>
            </a:br>
            <a:r>
              <a:rPr lang="fr-FR" b="1" dirty="0" err="1">
                <a:effectLst>
                  <a:outerShdw blurRad="38100" dist="38100" dir="2700000" algn="tl">
                    <a:srgbClr val="000000">
                      <a:alpha val="43137"/>
                    </a:srgbClr>
                  </a:outerShdw>
                </a:effectLst>
              </a:rPr>
              <a:t>Axissfix</a:t>
            </a:r>
            <a:r>
              <a:rPr lang="fr-FR" b="1" dirty="0">
                <a:effectLst>
                  <a:outerShdw blurRad="38100" dist="38100" dir="2700000" algn="tl">
                    <a:srgbClr val="000000">
                      <a:alpha val="43137"/>
                    </a:srgbClr>
                  </a:outerShdw>
                </a:effectLst>
              </a:rPr>
              <a:t> Air </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
            </a:r>
            <a:br>
              <a:rPr lang="fr-FR" b="1" dirty="0">
                <a:effectLst>
                  <a:outerShdw blurRad="38100" dist="38100" dir="2700000" algn="tl">
                    <a:srgbClr val="000000">
                      <a:alpha val="43137"/>
                    </a:srgbClr>
                  </a:outerShdw>
                </a:effectLst>
              </a:rPr>
            </a:br>
            <a:endParaRPr lang="fr-FR" b="1" dirty="0">
              <a:effectLst>
                <a:outerShdw blurRad="38100" dist="38100" dir="2700000" algn="tl">
                  <a:srgbClr val="000000">
                    <a:alpha val="43137"/>
                  </a:srgbClr>
                </a:outerShdw>
              </a:effectLst>
            </a:endParaRPr>
          </a:p>
        </p:txBody>
      </p:sp>
      <p:pic>
        <p:nvPicPr>
          <p:cNvPr id="3" name="Image 2">
            <a:extLst>
              <a:ext uri="{FF2B5EF4-FFF2-40B4-BE49-F238E27FC236}">
                <a16:creationId xmlns="" xmlns:a16="http://schemas.microsoft.com/office/drawing/2014/main" id="{D19F23DA-3E86-4108-A3FB-430B2CC8494B}"/>
              </a:ext>
            </a:extLst>
          </p:cNvPr>
          <p:cNvPicPr/>
          <p:nvPr/>
        </p:nvPicPr>
        <p:blipFill>
          <a:blip r:embed="rId2">
            <a:extLst>
              <a:ext uri="{28A0092B-C50C-407E-A947-70E740481C1C}">
                <a14:useLocalDpi xmlns:a14="http://schemas.microsoft.com/office/drawing/2010/main" val="0"/>
              </a:ext>
            </a:extLst>
          </a:blip>
          <a:stretch>
            <a:fillRect/>
          </a:stretch>
        </p:blipFill>
        <p:spPr>
          <a:xfrm>
            <a:off x="760459" y="2571750"/>
            <a:ext cx="1407008" cy="1593850"/>
          </a:xfrm>
          <a:prstGeom prst="rect">
            <a:avLst/>
          </a:prstGeom>
        </p:spPr>
      </p:pic>
    </p:spTree>
    <p:extLst>
      <p:ext uri="{BB962C8B-B14F-4D97-AF65-F5344CB8AC3E}">
        <p14:creationId xmlns:p14="http://schemas.microsoft.com/office/powerpoint/2010/main" val="2862443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2C1E0F35-370D-4FD2-B906-5D998D8DE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87" y="126525"/>
            <a:ext cx="3433341" cy="4932000"/>
          </a:xfrm>
          <a:prstGeom prst="rect">
            <a:avLst/>
          </a:prstGeom>
        </p:spPr>
      </p:pic>
      <p:pic>
        <p:nvPicPr>
          <p:cNvPr id="3" name="Image 2">
            <a:extLst>
              <a:ext uri="{FF2B5EF4-FFF2-40B4-BE49-F238E27FC236}">
                <a16:creationId xmlns="" xmlns:a16="http://schemas.microsoft.com/office/drawing/2014/main" id="{9D054C5B-8347-488E-9E98-22791DFFE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412" y="147465"/>
            <a:ext cx="3665087" cy="4932000"/>
          </a:xfrm>
          <a:prstGeom prst="rect">
            <a:avLst/>
          </a:prstGeom>
        </p:spPr>
      </p:pic>
    </p:spTree>
    <p:extLst>
      <p:ext uri="{BB962C8B-B14F-4D97-AF65-F5344CB8AC3E}">
        <p14:creationId xmlns:p14="http://schemas.microsoft.com/office/powerpoint/2010/main" val="3651050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4097" y="1212668"/>
            <a:ext cx="8778240" cy="584775"/>
          </a:xfrm>
          <a:prstGeom prst="rect">
            <a:avLst/>
          </a:prstGeom>
          <a:noFill/>
        </p:spPr>
        <p:txBody>
          <a:bodyPr wrap="square" rtlCol="0">
            <a:spAutoFit/>
          </a:bodyPr>
          <a:lstStyle/>
          <a:p>
            <a:pPr algn="ctr"/>
            <a:r>
              <a:rPr lang="fr-FR" sz="3200" u="sng" dirty="0" smtClean="0"/>
              <a:t>VIDEOS</a:t>
            </a:r>
            <a:r>
              <a:rPr lang="fr-FR" sz="3200" u="sng" dirty="0" smtClean="0"/>
              <a:t>:</a:t>
            </a:r>
            <a:endParaRPr lang="fr-FR" sz="1400" u="sng" dirty="0" smtClean="0"/>
          </a:p>
        </p:txBody>
      </p:sp>
      <p:sp>
        <p:nvSpPr>
          <p:cNvPr id="3" name="Rectangle à coins arrondis 2">
            <a:hlinkClick r:id="rId2" action="ppaction://hlinkfile"/>
          </p:cNvPr>
          <p:cNvSpPr/>
          <p:nvPr/>
        </p:nvSpPr>
        <p:spPr>
          <a:xfrm>
            <a:off x="1254034" y="2510781"/>
            <a:ext cx="2690948" cy="12932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AxissFix</a:t>
            </a:r>
            <a:r>
              <a:rPr lang="fr-FR" dirty="0"/>
              <a:t> Air </a:t>
            </a:r>
            <a:r>
              <a:rPr lang="fr-FR" dirty="0" err="1"/>
              <a:t>Video</a:t>
            </a:r>
            <a:r>
              <a:rPr lang="fr-FR" dirty="0"/>
              <a:t> explications (vidéo </a:t>
            </a:r>
            <a:r>
              <a:rPr lang="fr-FR" dirty="0" smtClean="0"/>
              <a:t>1</a:t>
            </a:r>
            <a:r>
              <a:rPr lang="fr-FR" dirty="0"/>
              <a:t>)</a:t>
            </a:r>
          </a:p>
        </p:txBody>
      </p:sp>
      <p:sp>
        <p:nvSpPr>
          <p:cNvPr id="4" name="Rectangle à coins arrondis 3">
            <a:hlinkClick r:id="rId3" action="ppaction://hlinkfile"/>
          </p:cNvPr>
          <p:cNvSpPr/>
          <p:nvPr/>
        </p:nvSpPr>
        <p:spPr>
          <a:xfrm>
            <a:off x="5205549" y="2510781"/>
            <a:ext cx="2690948" cy="12447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AXISSFIX AIR CRASH TEST (vidéo 2)</a:t>
            </a:r>
          </a:p>
          <a:p>
            <a:pPr algn="ctr"/>
            <a:endParaRPr lang="fr-FR" dirty="0"/>
          </a:p>
        </p:txBody>
      </p:sp>
    </p:spTree>
    <p:extLst>
      <p:ext uri="{BB962C8B-B14F-4D97-AF65-F5344CB8AC3E}">
        <p14:creationId xmlns:p14="http://schemas.microsoft.com/office/powerpoint/2010/main" val="276724286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999" y="898376"/>
            <a:ext cx="4132487" cy="2226154"/>
          </a:xfrm>
          <a:prstGeom prst="rect">
            <a:avLst/>
          </a:prstGeom>
        </p:spPr>
        <p:txBody>
          <a:bodyPr>
            <a:normAutofit fontScale="90000"/>
          </a:bodyPr>
          <a:lstStyle/>
          <a:p>
            <a:r>
              <a:rPr lang="en-US" sz="2400" b="1" dirty="0">
                <a:effectLst>
                  <a:outerShdw blurRad="38100" dist="38100" dir="2700000" algn="tl">
                    <a:srgbClr val="000000">
                      <a:alpha val="43137"/>
                    </a:srgbClr>
                  </a:outerShdw>
                </a:effectLst>
              </a:rPr>
              <a:t>Objectif :</a:t>
            </a:r>
            <a:r>
              <a:rPr lang="en-US" sz="2400" dirty="0"/>
              <a:t/>
            </a:r>
            <a:br>
              <a:rPr lang="en-US" sz="2400" dirty="0"/>
            </a:br>
            <a:r>
              <a:rPr lang="en-US" sz="2400" dirty="0"/>
              <a:t/>
            </a:r>
            <a:br>
              <a:rPr lang="en-US" sz="2400" dirty="0"/>
            </a:br>
            <a:r>
              <a:rPr lang="en-US" sz="2400" dirty="0"/>
              <a:t>Connaître les basiques de la </a:t>
            </a:r>
            <a:r>
              <a:rPr lang="en-US" sz="2400" dirty="0" err="1"/>
              <a:t>sécurité</a:t>
            </a:r>
            <a:r>
              <a:rPr lang="en-US" sz="2400" dirty="0"/>
              <a:t> auto </a:t>
            </a:r>
            <a:br>
              <a:rPr lang="en-US" sz="2400" dirty="0"/>
            </a:br>
            <a:r>
              <a:rPr lang="en-US" sz="2400" dirty="0"/>
              <a:t/>
            </a:r>
            <a:br>
              <a:rPr lang="en-US" sz="2400" dirty="0"/>
            </a:br>
            <a:r>
              <a:rPr lang="en-US" sz="2400" dirty="0"/>
              <a:t/>
            </a:r>
            <a:br>
              <a:rPr lang="en-US" sz="2400" dirty="0"/>
            </a:br>
            <a:r>
              <a:rPr lang="en-US" sz="2400" dirty="0"/>
              <a:t>Maîtriser l’AXISSFIX AIR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190273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59AA3E-3608-4AEF-839B-070FC1993245}"/>
              </a:ext>
            </a:extLst>
          </p:cNvPr>
          <p:cNvSpPr>
            <a:spLocks noGrp="1"/>
          </p:cNvSpPr>
          <p:nvPr>
            <p:ph type="title"/>
          </p:nvPr>
        </p:nvSpPr>
        <p:spPr/>
        <p:txBody>
          <a:bodyPr>
            <a:normAutofit fontScale="90000"/>
          </a:bodyPr>
          <a:lstStyle/>
          <a:p>
            <a:r>
              <a:rPr lang="fr-FR" dirty="0"/>
              <a:t/>
            </a:r>
            <a:br>
              <a:rPr lang="fr-FR" dirty="0"/>
            </a:br>
            <a:endParaRPr lang="fr-FR" dirty="0"/>
          </a:p>
        </p:txBody>
      </p:sp>
      <p:sp>
        <p:nvSpPr>
          <p:cNvPr id="3" name="Espace réservé du contenu 2">
            <a:extLst>
              <a:ext uri="{FF2B5EF4-FFF2-40B4-BE49-F238E27FC236}">
                <a16:creationId xmlns="" xmlns:a16="http://schemas.microsoft.com/office/drawing/2014/main" id="{171D3070-58E5-4D95-830C-963C85817673}"/>
              </a:ext>
            </a:extLst>
          </p:cNvPr>
          <p:cNvSpPr>
            <a:spLocks noGrp="1"/>
          </p:cNvSpPr>
          <p:nvPr>
            <p:ph idx="1"/>
          </p:nvPr>
        </p:nvSpPr>
        <p:spPr>
          <a:xfrm>
            <a:off x="360000" y="900000"/>
            <a:ext cx="8283600" cy="3527999"/>
          </a:xfrm>
        </p:spPr>
        <p:txBody>
          <a:bodyPr>
            <a:normAutofit/>
          </a:bodyPr>
          <a:lstStyle/>
          <a:p>
            <a:r>
              <a:rPr lang="fr-FR" sz="2400" b="1" u="sng" dirty="0"/>
              <a:t>Avantage :</a:t>
            </a:r>
          </a:p>
          <a:p>
            <a:endParaRPr lang="fr-FR" u="sng" dirty="0">
              <a:effectLst>
                <a:outerShdw blurRad="38100" dist="38100" dir="2700000" algn="tl">
                  <a:srgbClr val="000000">
                    <a:alpha val="43137"/>
                  </a:srgbClr>
                </a:outerShdw>
              </a:effectLst>
            </a:endParaRPr>
          </a:p>
          <a:p>
            <a:pPr>
              <a:buFontTx/>
              <a:buChar char="-"/>
            </a:pPr>
            <a:r>
              <a:rPr lang="fr-FR" sz="2400" b="1" dirty="0"/>
              <a:t>jusqu’à 55% de pression en moins sur la tête et le cou de l’enfant </a:t>
            </a:r>
          </a:p>
          <a:p>
            <a:pPr>
              <a:buFontTx/>
              <a:buChar char="-"/>
            </a:pPr>
            <a:endParaRPr lang="fr-FR" dirty="0"/>
          </a:p>
          <a:p>
            <a:pPr>
              <a:buFontTx/>
              <a:buChar char="-"/>
            </a:pPr>
            <a:endParaRPr lang="fr-FR" dirty="0"/>
          </a:p>
          <a:p>
            <a:pPr marL="0" indent="0">
              <a:buNone/>
            </a:pPr>
            <a:r>
              <a:rPr lang="fr-FR" b="1" u="sng" dirty="0">
                <a:effectLst>
                  <a:outerShdw blurRad="38100" dist="38100" dir="2700000" algn="tl">
                    <a:srgbClr val="000000">
                      <a:alpha val="43137"/>
                    </a:srgbClr>
                  </a:outerShdw>
                </a:effectLst>
              </a:rPr>
              <a:t>Pas de  risques pour l’enfant :</a:t>
            </a:r>
          </a:p>
          <a:p>
            <a:pPr marL="0" indent="0">
              <a:buNone/>
            </a:pPr>
            <a:r>
              <a:rPr lang="fr-FR" dirty="0"/>
              <a:t>. Pas de pression sur la tête de l’enfant</a:t>
            </a:r>
          </a:p>
          <a:p>
            <a:pPr marL="0" indent="0">
              <a:buNone/>
            </a:pPr>
            <a:r>
              <a:rPr lang="fr-FR" dirty="0"/>
              <a:t>. Pas de brûlure car gaz froid ( CO2) </a:t>
            </a:r>
          </a:p>
          <a:p>
            <a:pPr marL="0" indent="0">
              <a:buNone/>
            </a:pPr>
            <a:r>
              <a:rPr lang="fr-FR" dirty="0"/>
              <a:t>. Pas de risque d’étouffement car les airbags se dégonflent une seconde après le choc </a:t>
            </a:r>
          </a:p>
        </p:txBody>
      </p:sp>
    </p:spTree>
    <p:extLst>
      <p:ext uri="{BB962C8B-B14F-4D97-AF65-F5344CB8AC3E}">
        <p14:creationId xmlns:p14="http://schemas.microsoft.com/office/powerpoint/2010/main" val="3876751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D2A9507-8B6F-4EA8-B0F4-5DB9FB4863C9}"/>
              </a:ext>
            </a:extLst>
          </p:cNvPr>
          <p:cNvSpPr>
            <a:spLocks noGrp="1"/>
          </p:cNvSpPr>
          <p:nvPr>
            <p:ph type="title"/>
          </p:nvPr>
        </p:nvSpPr>
        <p:spPr/>
        <p:txBody>
          <a:bodyPr/>
          <a:lstStyle/>
          <a:p>
            <a:pPr algn="ctr"/>
            <a:r>
              <a:rPr lang="fr-FR" b="1" dirty="0">
                <a:effectLst>
                  <a:outerShdw blurRad="38100" dist="38100" dir="2700000" algn="tl">
                    <a:srgbClr val="000000">
                      <a:alpha val="43137"/>
                    </a:srgbClr>
                  </a:outerShdw>
                </a:effectLst>
              </a:rPr>
              <a:t>Comparatif</a:t>
            </a:r>
            <a:r>
              <a:rPr lang="fr-FR" dirty="0"/>
              <a:t> </a:t>
            </a:r>
          </a:p>
        </p:txBody>
      </p:sp>
      <p:graphicFrame>
        <p:nvGraphicFramePr>
          <p:cNvPr id="4" name="Espace réservé du contenu 3">
            <a:extLst>
              <a:ext uri="{FF2B5EF4-FFF2-40B4-BE49-F238E27FC236}">
                <a16:creationId xmlns="" xmlns:a16="http://schemas.microsoft.com/office/drawing/2014/main" id="{15D85885-48C9-4CFA-AEB1-0EFC38CA7FE3}"/>
              </a:ext>
            </a:extLst>
          </p:cNvPr>
          <p:cNvGraphicFramePr>
            <a:graphicFrameLocks noGrp="1"/>
          </p:cNvGraphicFramePr>
          <p:nvPr>
            <p:ph idx="1"/>
          </p:nvPr>
        </p:nvGraphicFramePr>
        <p:xfrm>
          <a:off x="1755658" y="1479297"/>
          <a:ext cx="5492984" cy="3084576"/>
        </p:xfrm>
        <a:graphic>
          <a:graphicData uri="http://schemas.openxmlformats.org/drawingml/2006/table">
            <a:tbl>
              <a:tblPr firstRow="1" firstCol="1" bandRow="1"/>
              <a:tblGrid>
                <a:gridCol w="2746492">
                  <a:extLst>
                    <a:ext uri="{9D8B030D-6E8A-4147-A177-3AD203B41FA5}">
                      <a16:colId xmlns="" xmlns:a16="http://schemas.microsoft.com/office/drawing/2014/main" val="584126678"/>
                    </a:ext>
                  </a:extLst>
                </a:gridCol>
                <a:gridCol w="2746492">
                  <a:extLst>
                    <a:ext uri="{9D8B030D-6E8A-4147-A177-3AD203B41FA5}">
                      <a16:colId xmlns="" xmlns:a16="http://schemas.microsoft.com/office/drawing/2014/main" val="238693790"/>
                    </a:ext>
                  </a:extLst>
                </a:gridCol>
              </a:tblGrid>
              <a:tr h="173239">
                <a:tc>
                  <a:txBody>
                    <a:bodyPr/>
                    <a:lstStyle/>
                    <a:p>
                      <a:pPr algn="ct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Air bag enfant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Air bag adulte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77709447"/>
                  </a:ext>
                </a:extLst>
              </a:tr>
              <a:tr h="173239">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CO2 (comme les bouteilles de chantilly)</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6342997"/>
                  </a:ext>
                </a:extLst>
              </a:tr>
              <a:tr h="173239">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Gaz froid dc 0 risque</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Gaz chaud</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18457329"/>
                  </a:ext>
                </a:extLst>
              </a:tr>
              <a:tr h="1645470">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Gonfle a 50KM (adapté à la morphologie de bébé)</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Les ingénieurs ont reçu plusieurs fois lors de leurs manipulations, tests, conception du produit un air bag dans le visage et pas de souci d’impact</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Air bag adapté aux enfants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Air bag -&gt; 2X4L</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Gonfle a 300km</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Pour : 60L conducteur</a:t>
                      </a:r>
                    </a:p>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120 L passager</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24748492"/>
                  </a:ext>
                </a:extLst>
              </a:tr>
              <a:tr h="173239">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Ils sortent en 50 mms </a:t>
                      </a:r>
                      <a:r>
                        <a:rPr lang="fr-FR"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100">
                          <a:effectLst/>
                          <a:latin typeface="Calibri" panose="020F0502020204030204" pitchFamily="34" charset="0"/>
                          <a:ea typeface="Calibri" panose="020F0502020204030204" pitchFamily="34" charset="0"/>
                          <a:cs typeface="Times New Roman" panose="02020603050405020304" pitchFamily="18" charset="0"/>
                        </a:rPr>
                        <a:t> le temps d’un flash</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3729551"/>
                  </a:ext>
                </a:extLst>
              </a:tr>
              <a:tr h="541297">
                <a:tc>
                  <a:txBody>
                    <a:bodyPr/>
                    <a:lstStyle/>
                    <a:p>
                      <a:pP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Max 130 DB (enfant capable d’encaisser autant qu’un adulte les DB) </a:t>
                      </a:r>
                      <a:r>
                        <a:rPr lang="fr-FR"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manque comparaison de bruit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142DB à 180 DB</a:t>
                      </a:r>
                    </a:p>
                  </a:txBody>
                  <a:tcPr marL="65465" marR="65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6656151"/>
                  </a:ext>
                </a:extLst>
              </a:tr>
            </a:tbl>
          </a:graphicData>
        </a:graphic>
      </p:graphicFrame>
      <p:sp>
        <p:nvSpPr>
          <p:cNvPr id="5" name="Rectangle 1">
            <a:extLst>
              <a:ext uri="{FF2B5EF4-FFF2-40B4-BE49-F238E27FC236}">
                <a16:creationId xmlns="" xmlns:a16="http://schemas.microsoft.com/office/drawing/2014/main" id="{F7B67907-1BCC-43FD-86EC-E423EF76F93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74058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52BEFD1-3450-4086-896F-15DE5CBFA33B}"/>
              </a:ext>
            </a:extLst>
          </p:cNvPr>
          <p:cNvSpPr/>
          <p:nvPr/>
        </p:nvSpPr>
        <p:spPr>
          <a:xfrm rot="5400000">
            <a:off x="1471506" y="-887150"/>
            <a:ext cx="4392326" cy="70821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Quelle est la nouveauté ? </a:t>
            </a:r>
            <a:b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br>
            <a:r>
              <a:rPr kumimoji="0" lang="fr-FR" sz="725" b="0" i="0" u="none" strike="noStrike" kern="1200" cap="none" spc="0" normalizeH="0" baseline="0" noProof="0" dirty="0">
                <a:ln>
                  <a:noFill/>
                </a:ln>
                <a:solidFill>
                  <a:srgbClr val="2F6FB2"/>
                </a:solidFill>
                <a:effectLst/>
                <a:uLnTx/>
                <a:uFillTx/>
                <a:latin typeface="Century Gothic" charset="0"/>
              </a:rPr>
              <a:t>-Chaque jour en France, 4 enfants sont victimes d’accidents en voiture. Pour toujours mieux les protéger, Bébé Confort lance le tout premier siège auto avec Airbags intégrés, </a:t>
            </a:r>
            <a:r>
              <a:rPr kumimoji="0" lang="fr-FR" sz="725" b="0" i="0" u="none" strike="noStrike" kern="1200" cap="none" spc="0" normalizeH="0" baseline="0" noProof="0" dirty="0" err="1">
                <a:ln>
                  <a:noFill/>
                </a:ln>
                <a:solidFill>
                  <a:srgbClr val="2F6FB2"/>
                </a:solidFill>
                <a:effectLst/>
                <a:uLnTx/>
                <a:uFillTx/>
                <a:latin typeface="Century Gothic" charset="0"/>
              </a:rPr>
              <a:t>AxissFix</a:t>
            </a:r>
            <a:r>
              <a:rPr kumimoji="0" lang="fr-FR" sz="725" b="0" i="0" u="none" strike="noStrike" kern="1200" cap="none" spc="0" normalizeH="0" baseline="0" noProof="0" dirty="0">
                <a:ln>
                  <a:noFill/>
                </a:ln>
                <a:solidFill>
                  <a:srgbClr val="2F6FB2"/>
                </a:solidFill>
                <a:effectLst/>
                <a:uLnTx/>
                <a:uFillTx/>
                <a:latin typeface="Century Gothic" charset="0"/>
              </a:rPr>
              <a:t> Air.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a:t>
            </a:r>
            <a:r>
              <a:rPr kumimoji="0" lang="fr-FR" sz="725" b="0" i="0" u="none" strike="noStrike" kern="1200" cap="none" spc="0" normalizeH="0" baseline="0" noProof="0" dirty="0" err="1">
                <a:ln>
                  <a:noFill/>
                </a:ln>
                <a:solidFill>
                  <a:srgbClr val="2F6FB2"/>
                </a:solidFill>
                <a:effectLst/>
                <a:uLnTx/>
                <a:uFillTx/>
                <a:latin typeface="Century Gothic" charset="0"/>
              </a:rPr>
              <a:t>AxissFix</a:t>
            </a:r>
            <a:r>
              <a:rPr kumimoji="0" lang="fr-FR" sz="725" b="0" i="0" u="none" strike="noStrike" kern="1200" cap="none" spc="0" normalizeH="0" baseline="0" noProof="0" dirty="0">
                <a:ln>
                  <a:noFill/>
                </a:ln>
                <a:solidFill>
                  <a:srgbClr val="2F6FB2"/>
                </a:solidFill>
                <a:effectLst/>
                <a:uLnTx/>
                <a:uFillTx/>
                <a:latin typeface="Century Gothic" charset="0"/>
              </a:rPr>
              <a:t> Air dispose de la technologie Air Safety</a:t>
            </a:r>
            <a:r>
              <a:rPr kumimoji="0" lang="fr-FR" sz="725" b="0" i="0" u="none" strike="noStrike" kern="1200" cap="none" spc="0" normalizeH="0" baseline="30000" noProof="0" dirty="0">
                <a:ln>
                  <a:noFill/>
                </a:ln>
                <a:solidFill>
                  <a:srgbClr val="2F6FB2"/>
                </a:solidFill>
                <a:effectLst/>
                <a:uLnTx/>
                <a:uFillTx/>
                <a:latin typeface="Century Gothic" charset="0"/>
              </a:rPr>
              <a:t>® </a:t>
            </a:r>
            <a:r>
              <a:rPr kumimoji="0" lang="fr-FR" sz="725" b="0" i="0" u="none" strike="noStrike" kern="1200" cap="none" spc="0" normalizeH="0" baseline="0" noProof="0" dirty="0">
                <a:ln>
                  <a:noFill/>
                </a:ln>
                <a:solidFill>
                  <a:srgbClr val="2F6FB2"/>
                </a:solidFill>
                <a:effectLst/>
                <a:uLnTx/>
                <a:uFillTx/>
                <a:latin typeface="Century Gothic" charset="0"/>
              </a:rPr>
              <a:t>de Bébé Confort pour améliorer la sécurité des enfants installés dans des sièges auto face à la route.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 -En cas de collision, les Airbags se gonflent instantanément, la tête et le cou de l’enfant sont amortis, en agissant comme deux coussins. Ainsi les forces qui agissent sur le cou sont réduites jusqu’à 55%.</a:t>
            </a: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a:cs typeface="Calibri"/>
              <a:sym typeface="Calibri"/>
            </a:endParaRP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Quel</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est</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l’avantage</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de la technologie Air Safety</a:t>
            </a:r>
            <a:r>
              <a:rPr kumimoji="0" lang="fr-FR" sz="725" b="1" i="0" u="none" strike="noStrike" kern="1200" cap="none" spc="0" normalizeH="0" baseline="3000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-La technologie Air de Bébé Confort améliore de manière significative la sécurité des enfants installés </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face à la route en voiture.</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-En cas de collision, la technologie Air Safety</a:t>
            </a:r>
            <a:r>
              <a:rPr kumimoji="0" lang="fr-FR" sz="725" b="0" i="0" u="none" strike="noStrike" kern="1200" cap="none" spc="0" normalizeH="0" baseline="30000" noProof="0" dirty="0">
                <a:ln>
                  <a:noFill/>
                </a:ln>
                <a:solidFill>
                  <a:srgbClr val="2F6FB2"/>
                </a:solidFill>
                <a:effectLst/>
                <a:uLnTx/>
                <a:uFillTx/>
                <a:latin typeface="Century Gothic" charset="0"/>
              </a:rPr>
              <a:t>®  </a:t>
            </a:r>
            <a:r>
              <a:rPr kumimoji="0" lang="fr-FR" sz="725" b="0" i="0" u="none" strike="noStrike" kern="1200" cap="none" spc="0" normalizeH="0" baseline="0" noProof="0" dirty="0">
                <a:ln>
                  <a:noFill/>
                </a:ln>
                <a:solidFill>
                  <a:srgbClr val="2F6FB2"/>
                </a:solidFill>
                <a:effectLst/>
                <a:uLnTx/>
                <a:uFillTx/>
                <a:latin typeface="Century Gothic" charset="0"/>
              </a:rPr>
              <a:t>de Bébé Confort  réduit jusqu’à 55% les forces </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exercées sur le cou de l’enfant. </a:t>
            </a: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Comment</a:t>
            </a: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r>
              <a:rPr kumimoji="0" lang="fr-FR"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Axissfix</a:t>
            </a: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Air </a:t>
            </a: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fonctionne</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-Le système de déclenchement des Airbags est intégré à l’arrière du siège.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-Deux Airbags sont situés dans les protège harnais.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-En cas de collision, les Airbags se déclenchent en un clin d’œil (50 millisecondes) grâce à un mécanisme à air froid. Les Airbags amortissent la tête et le cou de l’enfant comme un coussin.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-Dans la seconde qui suit, les Airbags se dégonflent automatiquement.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Pourquoi</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avoir</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t>
            </a:r>
            <a:r>
              <a:rPr kumimoji="0" lang="nl-NL"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développé</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la technologie Air Safety</a:t>
            </a:r>
            <a:r>
              <a:rPr kumimoji="0" lang="nl-NL" sz="725" b="1" i="0" u="none" strike="noStrike" kern="1200" cap="none" spc="0" normalizeH="0" baseline="3000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a:t>
            </a:r>
            <a:r>
              <a:rPr kumimoji="0" lang="nl-NL"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-Les voitures ne sont pas conçues pour protéger les enfants de la meilleure des façons, c’est pourquoi nous innovons constamment pour améliorer la sécurité des enfants qui voyagent en voiture.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-Il y a quelques années, nous nous sommes demandés pourquoi nous n’utilisons pas les Airbags, une des plus grandes innovations en sécurité routière, pour protéger ce que nous avions de plus précieux.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-Nous avons alors commencé à explorer les possibilités offertes par le système d’airbag, et s’il pouvait être une solution pour mieux protéger la tête et le cou des enfants installés face à la route.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-Après quelques années de développement et de tests, voici le résultat : une technologie révolutionnaire destinée à la nouvelle génération de sièges auto face à la route, la technologie Air Safety de Bébé Confort</a:t>
            </a:r>
            <a:r>
              <a:rPr kumimoji="0" lang="fr-FR" sz="725" b="0" i="0" u="none" strike="noStrike" kern="1200" cap="none" spc="0" normalizeH="0" baseline="30000" noProof="0" dirty="0">
                <a:ln>
                  <a:noFill/>
                </a:ln>
                <a:solidFill>
                  <a:srgbClr val="2F6FB2"/>
                </a:solidFill>
                <a:effectLst/>
                <a:uLnTx/>
                <a:uFillTx/>
                <a:latin typeface="Century Gothic" charset="0"/>
              </a:rPr>
              <a:t>®</a:t>
            </a:r>
            <a:r>
              <a:rPr kumimoji="0" lang="fr-FR" sz="725" b="0" i="0" u="none" strike="noStrike" kern="1200" cap="none" spc="0" normalizeH="0" baseline="0" noProof="0" dirty="0">
                <a:ln>
                  <a:noFill/>
                </a:ln>
                <a:solidFill>
                  <a:srgbClr val="2F6FB2"/>
                </a:solidFill>
                <a:effectLst/>
                <a:uLnTx/>
                <a:uFillTx/>
                <a:latin typeface="Century Gothic"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-Elle protège encore mieux les enfants installés face à la route.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Est-ce que l’impact des airbags est sûr pour mon enfant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-L’impact des Airbags est sans danger pour votre enfant. Des tests spécifiques issus d’une norme US (FMVSS208) ont été réalisé afin de vérifier la sécurité du système. </a:t>
            </a: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-Les airbags réduisent en réalité l’impact d’une collision sur le cou ou la tête car ils se déploient dans la direction dans laquelle la tête se dirige. Nous ne stoppons pas la tête (comme un airbag voiture destiné aux adultes par exemple) mais nous l’amortissons doucement.</a:t>
            </a: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-Les tests ont prouvé que la technologie Air Safety® de Bébé Confort réduisait jusqu’à 55% les forces exercées sur les vertèbres du cou par rapport à un siège Bébé Confort utilisé face à la route, sans Airbags.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-L’air froid qui s’évacue des airbags est également sans danger (si besoin de plus de détails : l’air froid – C02- est le même que celui utilisé pour les bouteilles de crèmes chantilly).</a:t>
            </a: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a:cs typeface="Calibri"/>
              <a:sym typeface="Calibri"/>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000000"/>
              </a:solidFill>
              <a:effectLst/>
              <a:uLnTx/>
              <a:uFillTx/>
              <a:latin typeface="Neo Sans Std Medium" panose="020B0704030504040204" pitchFamily="34" charset="0"/>
              <a:ea typeface="Calibri"/>
              <a:cs typeface="Calibri"/>
              <a:sym typeface="Calibri"/>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Neo Sans Pro Light" panose="020B0304030504040204" pitchFamily="34" charset="0"/>
                <a:ea typeface="Calibri" panose="020F0502020204030204" pitchFamily="34" charset="0"/>
                <a:cs typeface="Arial" panose="020B0604020202020204" pitchFamily="34" charset="0"/>
              </a:rPr>
              <a:t> </a:t>
            </a:r>
            <a:br>
              <a:rPr kumimoji="0" lang="fr-FR" sz="725" b="1" i="0" u="none" strike="noStrike" kern="1200" cap="none" spc="0" normalizeH="0" baseline="0" noProof="0" dirty="0">
                <a:ln>
                  <a:noFill/>
                </a:ln>
                <a:solidFill>
                  <a:srgbClr val="2F6FB2"/>
                </a:solidFill>
                <a:effectLst/>
                <a:uLnTx/>
                <a:uFillTx/>
                <a:latin typeface="Neo Sans Pro Light" panose="020B0304030504040204" pitchFamily="34" charset="0"/>
                <a:ea typeface="Calibri" panose="020F0502020204030204" pitchFamily="34" charset="0"/>
                <a:cs typeface="Arial" panose="020B0604020202020204" pitchFamily="34" charset="0"/>
              </a:rPr>
            </a:br>
            <a:endParaRPr kumimoji="0" lang="fr-FR" sz="725" b="0" i="0" u="none" strike="noStrike" kern="1200" cap="none" spc="0" normalizeH="0" baseline="0" noProof="0" dirty="0">
              <a:ln>
                <a:noFill/>
              </a:ln>
              <a:solidFill>
                <a:srgbClr val="2F6FB2"/>
              </a:solidFill>
              <a:effectLst/>
              <a:uLnTx/>
              <a:uFillTx/>
              <a:latin typeface="Century Gothic" charset="0"/>
            </a:endParaRPr>
          </a:p>
        </p:txBody>
      </p:sp>
      <p:sp>
        <p:nvSpPr>
          <p:cNvPr id="6" name="Titre 1">
            <a:extLst>
              <a:ext uri="{FF2B5EF4-FFF2-40B4-BE49-F238E27FC236}">
                <a16:creationId xmlns="" xmlns:a16="http://schemas.microsoft.com/office/drawing/2014/main" id="{C2DF9E31-596B-40F8-960E-D567039F9863}"/>
              </a:ext>
            </a:extLst>
          </p:cNvPr>
          <p:cNvSpPr txBox="1">
            <a:spLocks/>
          </p:cNvSpPr>
          <p:nvPr/>
        </p:nvSpPr>
        <p:spPr>
          <a:xfrm rot="5400000">
            <a:off x="5705821" y="2391949"/>
            <a:ext cx="3800296" cy="339070"/>
          </a:xfrm>
          <a:prstGeom prst="rect">
            <a:avLst/>
          </a:prstGeom>
        </p:spPr>
        <p:txBody>
          <a:bodyPr/>
          <a:lstStyle>
            <a:lvl1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1pPr>
            <a:lvl2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2pPr>
            <a:lvl3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3pPr>
            <a:lvl4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4pPr>
            <a:lvl5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5pPr>
            <a:lvl6pPr defTabSz="9505" eaLnBrk="1" hangingPunct="1">
              <a:defRPr sz="3600">
                <a:solidFill>
                  <a:srgbClr val="4171B6"/>
                </a:solidFill>
                <a:latin typeface="Century Gothic"/>
                <a:ea typeface="Century Gothic"/>
                <a:cs typeface="Century Gothic"/>
                <a:sym typeface="Century Gothic"/>
              </a:defRPr>
            </a:lvl6pPr>
            <a:lvl7pPr defTabSz="9505" eaLnBrk="1" hangingPunct="1">
              <a:defRPr sz="3600">
                <a:solidFill>
                  <a:srgbClr val="4171B6"/>
                </a:solidFill>
                <a:latin typeface="Century Gothic"/>
                <a:ea typeface="Century Gothic"/>
                <a:cs typeface="Century Gothic"/>
                <a:sym typeface="Century Gothic"/>
              </a:defRPr>
            </a:lvl7pPr>
            <a:lvl8pPr defTabSz="9505" eaLnBrk="1" hangingPunct="1">
              <a:defRPr sz="3600">
                <a:solidFill>
                  <a:srgbClr val="4171B6"/>
                </a:solidFill>
                <a:latin typeface="Century Gothic"/>
                <a:ea typeface="Century Gothic"/>
                <a:cs typeface="Century Gothic"/>
                <a:sym typeface="Century Gothic"/>
              </a:defRPr>
            </a:lvl8pPr>
            <a:lvl9pPr defTabSz="9505" eaLnBrk="1" hangingPunct="1">
              <a:defRPr sz="3600">
                <a:solidFill>
                  <a:srgbClr val="4171B6"/>
                </a:solidFill>
                <a:latin typeface="Century Gothic"/>
                <a:ea typeface="Century Gothic"/>
                <a:cs typeface="Century Gothic"/>
                <a:sym typeface="Century Gothic"/>
              </a:defRPr>
            </a:lvl9pPr>
          </a:lstStyle>
          <a:p>
            <a:pPr marL="0" marR="0" lvl="0" indent="0" algn="l" defTabSz="7938" rtl="0" eaLnBrk="1" fontAlgn="base" latinLnBrk="0" hangingPunct="1">
              <a:lnSpc>
                <a:spcPct val="80000"/>
              </a:lnSpc>
              <a:spcBef>
                <a:spcPct val="0"/>
              </a:spcBef>
              <a:spcAft>
                <a:spcPct val="0"/>
              </a:spcAft>
              <a:buClrTx/>
              <a:buSzTx/>
              <a:buFontTx/>
              <a:buNone/>
              <a:tabLst/>
              <a:defRPr/>
            </a:pPr>
            <a:r>
              <a:rPr kumimoji="0" lang="fr-FR" sz="1449" b="0" i="0" u="none" strike="noStrike" kern="0" cap="none" spc="0" normalizeH="0" baseline="0" noProof="0" dirty="0">
                <a:ln>
                  <a:noFill/>
                </a:ln>
                <a:solidFill>
                  <a:srgbClr val="2F6FB2"/>
                </a:solidFill>
                <a:effectLst/>
                <a:uLnTx/>
                <a:uFillTx/>
                <a:latin typeface="Century Gothic"/>
                <a:ea typeface="MS PGothic" pitchFamily="34" charset="-128"/>
                <a:sym typeface="Century Gothic" panose="020B0502020202020204" pitchFamily="34" charset="0"/>
              </a:rPr>
              <a:t>RESUME FORMATION AXISSFIX AIR</a:t>
            </a:r>
          </a:p>
          <a:p>
            <a:pPr marL="0" marR="0" lvl="0" indent="0" algn="l" defTabSz="7938" rtl="0" eaLnBrk="1" fontAlgn="base" latinLnBrk="0" hangingPunct="1">
              <a:lnSpc>
                <a:spcPct val="80000"/>
              </a:lnSpc>
              <a:spcBef>
                <a:spcPct val="0"/>
              </a:spcBef>
              <a:spcAft>
                <a:spcPct val="0"/>
              </a:spcAft>
              <a:buClrTx/>
              <a:buSzTx/>
              <a:buFontTx/>
              <a:buNone/>
              <a:tabLst/>
              <a:defRPr/>
            </a:pPr>
            <a:r>
              <a:rPr kumimoji="0" lang="fr-FR" sz="1449" b="0" i="0" u="none" strike="noStrike" kern="0" cap="none" spc="0" normalizeH="0" baseline="0" noProof="0" dirty="0">
                <a:ln>
                  <a:noFill/>
                </a:ln>
                <a:solidFill>
                  <a:srgbClr val="2F6FB2"/>
                </a:solidFill>
                <a:effectLst/>
                <a:uLnTx/>
                <a:uFillTx/>
                <a:latin typeface="Century Gothic"/>
                <a:ea typeface="MS PGothic" pitchFamily="34" charset="-128"/>
                <a:sym typeface="Century Gothic" panose="020B0502020202020204" pitchFamily="34" charset="0"/>
              </a:rPr>
              <a:t>Questions/Réponses</a:t>
            </a:r>
          </a:p>
        </p:txBody>
      </p:sp>
    </p:spTree>
    <p:extLst>
      <p:ext uri="{BB962C8B-B14F-4D97-AF65-F5344CB8AC3E}">
        <p14:creationId xmlns:p14="http://schemas.microsoft.com/office/powerpoint/2010/main" val="182542469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2E1554-DF27-4CF2-8593-614284D5D173}"/>
              </a:ext>
            </a:extLst>
          </p:cNvPr>
          <p:cNvSpPr/>
          <p:nvPr/>
        </p:nvSpPr>
        <p:spPr>
          <a:xfrm rot="5400000">
            <a:off x="1256808" y="-1100500"/>
            <a:ext cx="4397969" cy="7606506"/>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Quelle est la puissance de l’impact sur le visage d’un enfant ou sur son cou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-Les airbags d’</a:t>
            </a:r>
            <a:r>
              <a:rPr kumimoji="0" lang="fr-FR" sz="725" b="0"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AxissFix</a:t>
            </a: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se déploient 6 fois moins rapidement que les airbags de voiture. </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rPr>
              <a:t>E</a:t>
            </a: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xiste-il un risque d’étouffement de l’enfant en cas d’accident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-Il n’y a aucun risque d’étouffement.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-En cas d’accident, les airbags situés dans les deux protège harnais de l’</a:t>
            </a:r>
            <a:r>
              <a:rPr kumimoji="0" lang="fr-FR" sz="725" b="0" i="0" u="none" strike="noStrike" kern="1200" cap="none" spc="0" normalizeH="0" baseline="0" noProof="0" dirty="0" err="1">
                <a:ln>
                  <a:noFill/>
                </a:ln>
                <a:solidFill>
                  <a:srgbClr val="2F6FB2"/>
                </a:solidFill>
                <a:effectLst/>
                <a:uLnTx/>
                <a:uFillTx/>
                <a:latin typeface="Century Gothic" charset="0"/>
              </a:rPr>
              <a:t>AxissFix</a:t>
            </a:r>
            <a:r>
              <a:rPr kumimoji="0" lang="fr-FR" sz="725" b="0" i="0" u="none" strike="noStrike" kern="1200" cap="none" spc="0" normalizeH="0" baseline="0" noProof="0" dirty="0">
                <a:ln>
                  <a:noFill/>
                </a:ln>
                <a:solidFill>
                  <a:srgbClr val="2F6FB2"/>
                </a:solidFill>
                <a:effectLst/>
                <a:uLnTx/>
                <a:uFillTx/>
                <a:latin typeface="Century Gothic" charset="0"/>
              </a:rPr>
              <a:t> Air se déploient dans les 50 millisecondes. Les airbags se dégonflent automatiquement 1 seconde après la collision.</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Est-ce que les Airbags se déclenchent en dos route?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-Oui</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Est-ce que les Airbags se déclenchent aussi s’il n’y a pas d’enfant dans le siège ?</a:t>
            </a: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-Oui, le système est actif dès l’instant ou le siège auto est correctement installé avec le système ISOFIX. Il ne détecte pas la présente d’enfant quel que soit le sens d’utilisation du siège. </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Quel est le plus sécuritaire ? Un siège auto installé face route avec Airbags ou un siège auto installé dos route ?</a:t>
            </a:r>
            <a:endPar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-Installer un enfant dos à la route reste toujours plus sûr</a:t>
            </a:r>
            <a:endPar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Quel sera le prix d’</a:t>
            </a:r>
            <a:r>
              <a:rPr kumimoji="0" lang="fr-FR" sz="725" b="1" i="0" u="none" strike="noStrike" kern="1200" cap="none" spc="0" normalizeH="0" baseline="0" noProof="0" dirty="0" err="1">
                <a:ln>
                  <a:noFill/>
                </a:ln>
                <a:solidFill>
                  <a:srgbClr val="2F6FB2"/>
                </a:solidFill>
                <a:effectLst/>
                <a:uLnTx/>
                <a:uFillTx/>
                <a:latin typeface="Century Gothic" charset="0"/>
                <a:ea typeface="Calibri" panose="020F0502020204030204" pitchFamily="34" charset="0"/>
                <a:cs typeface="Arial" panose="020B0604020202020204" pitchFamily="34" charset="0"/>
              </a:rPr>
              <a:t>AxissFix</a:t>
            </a: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 Air de Bébé Confort ?</a:t>
            </a: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649€</a:t>
            </a: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Est-il possible de désactiver </a:t>
            </a:r>
            <a:r>
              <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la technologie Air Safety</a:t>
            </a:r>
            <a:r>
              <a:rPr kumimoji="0" lang="fr-FR" sz="725" b="1" i="0" u="none" strike="noStrike" kern="1200" cap="none" spc="0" normalizeH="0" baseline="3000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a:t>
            </a: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-Déconnecter les pinces ISOFIX revient à désactiver </a:t>
            </a: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la technologie Air Safety® de Bébé Confort.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Est-ce que la batterie à une  durée de vie?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-Prévue pour une utilisation à 10 ans</a:t>
            </a: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rPr>
              <a:t>Dans quels coloris l’</a:t>
            </a:r>
            <a:r>
              <a:rPr kumimoji="0" lang="fr-FR" sz="725" b="1" i="0" u="none" strike="noStrike" kern="1200" cap="none" spc="0" normalizeH="0" baseline="0" noProof="0" dirty="0" err="1">
                <a:ln>
                  <a:noFill/>
                </a:ln>
                <a:solidFill>
                  <a:srgbClr val="2F6FB2"/>
                </a:solidFill>
                <a:effectLst/>
                <a:uLnTx/>
                <a:uFillTx/>
                <a:latin typeface="Century Gothic" charset="0"/>
              </a:rPr>
              <a:t>AxissFix</a:t>
            </a:r>
            <a:r>
              <a:rPr kumimoji="0" lang="fr-FR" sz="725" b="1" i="0" u="none" strike="noStrike" kern="1200" cap="none" spc="0" normalizeH="0" baseline="0" noProof="0" dirty="0">
                <a:ln>
                  <a:noFill/>
                </a:ln>
                <a:solidFill>
                  <a:srgbClr val="2F6FB2"/>
                </a:solidFill>
                <a:effectLst/>
                <a:uLnTx/>
                <a:uFillTx/>
                <a:latin typeface="Century Gothic" charset="0"/>
              </a:rPr>
              <a:t> Air de Bébé Confort sera-t-il disponible ?</a:t>
            </a:r>
            <a:r>
              <a:rPr kumimoji="0" lang="fr-FR" sz="725" b="1" i="1" u="none" strike="noStrike" kern="1200" cap="none" spc="0" normalizeH="0" baseline="0" noProof="0" dirty="0">
                <a:ln>
                  <a:noFill/>
                </a:ln>
                <a:solidFill>
                  <a:srgbClr val="2F6FB2"/>
                </a:solidFill>
                <a:effectLst/>
                <a:uLnTx/>
                <a:uFillTx/>
                <a:latin typeface="Century Gothic" charset="0"/>
              </a:rPr>
              <a:t> </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rPr>
              <a:t>-Nomad </a:t>
            </a:r>
            <a:r>
              <a:rPr kumimoji="0" lang="fr-FR" sz="725" b="0" i="0" u="none" strike="noStrike" kern="1200" cap="none" spc="0" normalizeH="0" baseline="0" noProof="0" dirty="0" err="1">
                <a:ln>
                  <a:noFill/>
                </a:ln>
                <a:solidFill>
                  <a:srgbClr val="2F6FB2"/>
                </a:solidFill>
                <a:effectLst/>
                <a:uLnTx/>
                <a:uFillTx/>
                <a:latin typeface="Century Gothic" charset="0"/>
              </a:rPr>
              <a:t>blue</a:t>
            </a: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a:cs typeface="Calibri"/>
                <a:sym typeface="Calibri"/>
              </a:rPr>
              <a:t>-Nomad Grey</a:t>
            </a:r>
          </a:p>
          <a:p>
            <a:pPr marL="0" marR="0" lvl="0" indent="0" algn="l" defTabSz="331241" rtl="0" eaLnBrk="1" fontAlgn="auto" latinLnBrk="1" hangingPunct="0">
              <a:lnSpc>
                <a:spcPct val="100000"/>
              </a:lnSpc>
              <a:spcBef>
                <a:spcPts val="0"/>
              </a:spcBef>
              <a:spcAft>
                <a:spcPts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Calibri"/>
                <a:cs typeface="Calibri"/>
                <a:sym typeface="Calibri"/>
              </a:rPr>
              <a:t>-Nomad Black</a:t>
            </a: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Ou </a:t>
            </a:r>
            <a:r>
              <a:rPr kumimoji="0" lang="fr-FR" sz="725" b="1" i="0" u="none" strike="noStrike" kern="1200" cap="none" spc="0" normalizeH="0" baseline="0" noProof="0" dirty="0" err="1">
                <a:ln>
                  <a:noFill/>
                </a:ln>
                <a:solidFill>
                  <a:srgbClr val="2F6FB2"/>
                </a:solidFill>
                <a:effectLst/>
                <a:uLnTx/>
                <a:uFillTx/>
                <a:latin typeface="Century Gothic" charset="0"/>
                <a:ea typeface="Times New Roman" panose="02020603050405020304" pitchFamily="18" charset="0"/>
                <a:cs typeface="Arial" panose="020B0604020202020204" pitchFamily="34" charset="0"/>
              </a:rPr>
              <a:t>AxissFix</a:t>
            </a: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 Air a-t-il été conçu puis produit ?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cs typeface="Arial" panose="020B0604020202020204" pitchFamily="34" charset="0"/>
              </a:rPr>
              <a:t>-Conception: à Cholet en France</a:t>
            </a:r>
            <a:br>
              <a:rPr kumimoji="0" lang="fr-FR" sz="725" b="0" i="0" u="none" strike="noStrike" kern="1200" cap="none" spc="0" normalizeH="0" baseline="0" noProof="0" dirty="0">
                <a:ln>
                  <a:noFill/>
                </a:ln>
                <a:solidFill>
                  <a:srgbClr val="2F6FB2"/>
                </a:solidFill>
                <a:effectLst/>
                <a:uLnTx/>
                <a:uFillTx/>
                <a:latin typeface="Century Gothic" charset="0"/>
                <a:cs typeface="Arial" panose="020B0604020202020204" pitchFamily="34" charset="0"/>
              </a:rPr>
            </a:br>
            <a:r>
              <a:rPr kumimoji="0" lang="fr-FR" sz="725" b="0" i="0" u="none" strike="noStrike" kern="1200" cap="none" spc="0" normalizeH="0" baseline="0" noProof="0" dirty="0">
                <a:ln>
                  <a:noFill/>
                </a:ln>
                <a:solidFill>
                  <a:srgbClr val="2F6FB2"/>
                </a:solidFill>
                <a:effectLst/>
                <a:uLnTx/>
                <a:uFillTx/>
                <a:latin typeface="Century Gothic" charset="0"/>
                <a:cs typeface="Arial" panose="020B0604020202020204" pitchFamily="34" charset="0"/>
              </a:rPr>
              <a:t>-Production: dans notre usine au Portugal</a:t>
            </a: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1"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Ou a-t-il été testé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-Les tests ont été réalisés dans notre propre centre de test à Cholet et au sein d’un institut de test à Helmond aux Pays-Bas.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725" b="0" i="0" u="none" strike="noStrike" kern="1200" cap="none" spc="0" normalizeH="0" baseline="0" noProof="0" dirty="0">
                <a:ln>
                  <a:noFill/>
                </a:ln>
                <a:solidFill>
                  <a:srgbClr val="2F6FB2"/>
                </a:solidFill>
                <a:effectLst/>
                <a:uLnTx/>
                <a:uFillTx/>
                <a:latin typeface="Century Gothic" charset="0"/>
                <a:ea typeface="Times New Roman" panose="02020603050405020304" pitchFamily="18" charset="0"/>
                <a:cs typeface="Arial" panose="020B0604020202020204" pitchFamily="34" charset="0"/>
              </a:rPr>
              <a:t>-Au sein de ces zones de test, nous avons respecté les configurations exactes de tests mises en place par l’ADAC pour ses crash-tests. </a:t>
            </a:r>
            <a:r>
              <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rPr>
              <a:t>Cette association allemande dispose d’un institut de test très renommé, spécialisé dans l’automobile (voitures et siège auto).</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Pro" panose="020B050403050404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Std Medium" panose="020B070403050404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Std Medium" panose="020B070403050404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Neo Sans Std Medium" panose="020B070403050404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1" i="0" u="none" strike="noStrike" kern="1200" cap="none" spc="0" normalizeH="0" baseline="0" noProof="0" dirty="0">
              <a:ln>
                <a:noFill/>
              </a:ln>
              <a:solidFill>
                <a:srgbClr val="2F6FB2"/>
              </a:solidFill>
              <a:effectLst/>
              <a:uLnTx/>
              <a:uFillTx/>
              <a:latin typeface="Neo Sans Std Medium" panose="020B070403050404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Pro" panose="020B050403050404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Std Medium" panose="020B070403050404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Neo Sans Pro" panose="020B050403050404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725" b="0" i="0" u="none" strike="noStrike" kern="1200" cap="none" spc="0" normalizeH="0" baseline="0" noProof="0" dirty="0">
              <a:ln>
                <a:noFill/>
              </a:ln>
              <a:solidFill>
                <a:srgbClr val="2F6FB2"/>
              </a:solidFill>
              <a:effectLst/>
              <a:uLnTx/>
              <a:uFillTx/>
              <a:latin typeface="Century Gothic" charset="0"/>
            </a:endParaRPr>
          </a:p>
        </p:txBody>
      </p:sp>
      <p:sp>
        <p:nvSpPr>
          <p:cNvPr id="7" name="Titre 1">
            <a:extLst>
              <a:ext uri="{FF2B5EF4-FFF2-40B4-BE49-F238E27FC236}">
                <a16:creationId xmlns="" xmlns:a16="http://schemas.microsoft.com/office/drawing/2014/main" id="{2E16AC03-3AC9-4540-8F69-671509B2C5C6}"/>
              </a:ext>
            </a:extLst>
          </p:cNvPr>
          <p:cNvSpPr txBox="1">
            <a:spLocks/>
          </p:cNvSpPr>
          <p:nvPr/>
        </p:nvSpPr>
        <p:spPr>
          <a:xfrm rot="5400000">
            <a:off x="5705821" y="2391949"/>
            <a:ext cx="3800296" cy="339070"/>
          </a:xfrm>
          <a:prstGeom prst="rect">
            <a:avLst/>
          </a:prstGeom>
        </p:spPr>
        <p:txBody>
          <a:bodyPr/>
          <a:lstStyle>
            <a:lvl1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1pPr>
            <a:lvl2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2pPr>
            <a:lvl3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3pPr>
            <a:lvl4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4pPr>
            <a:lvl5pPr algn="l" defTabSz="7938" rtl="0" eaLnBrk="1" fontAlgn="base" hangingPunct="1">
              <a:lnSpc>
                <a:spcPct val="80000"/>
              </a:lnSpc>
              <a:spcBef>
                <a:spcPct val="0"/>
              </a:spcBef>
              <a:spcAft>
                <a:spcPct val="0"/>
              </a:spcAft>
              <a:defRPr sz="3600">
                <a:solidFill>
                  <a:schemeClr val="accent1"/>
                </a:solidFill>
                <a:latin typeface="Century Gothic"/>
                <a:ea typeface="MS PGothic" pitchFamily="34" charset="-128"/>
                <a:cs typeface="Century Gothic"/>
                <a:sym typeface="Century Gothic" panose="020B0502020202020204" pitchFamily="34" charset="0"/>
              </a:defRPr>
            </a:lvl5pPr>
            <a:lvl6pPr defTabSz="9505" eaLnBrk="1" hangingPunct="1">
              <a:defRPr sz="3600">
                <a:solidFill>
                  <a:srgbClr val="4171B6"/>
                </a:solidFill>
                <a:latin typeface="Century Gothic"/>
                <a:ea typeface="Century Gothic"/>
                <a:cs typeface="Century Gothic"/>
                <a:sym typeface="Century Gothic"/>
              </a:defRPr>
            </a:lvl6pPr>
            <a:lvl7pPr defTabSz="9505" eaLnBrk="1" hangingPunct="1">
              <a:defRPr sz="3600">
                <a:solidFill>
                  <a:srgbClr val="4171B6"/>
                </a:solidFill>
                <a:latin typeface="Century Gothic"/>
                <a:ea typeface="Century Gothic"/>
                <a:cs typeface="Century Gothic"/>
                <a:sym typeface="Century Gothic"/>
              </a:defRPr>
            </a:lvl7pPr>
            <a:lvl8pPr defTabSz="9505" eaLnBrk="1" hangingPunct="1">
              <a:defRPr sz="3600">
                <a:solidFill>
                  <a:srgbClr val="4171B6"/>
                </a:solidFill>
                <a:latin typeface="Century Gothic"/>
                <a:ea typeface="Century Gothic"/>
                <a:cs typeface="Century Gothic"/>
                <a:sym typeface="Century Gothic"/>
              </a:defRPr>
            </a:lvl8pPr>
            <a:lvl9pPr defTabSz="9505" eaLnBrk="1" hangingPunct="1">
              <a:defRPr sz="3600">
                <a:solidFill>
                  <a:srgbClr val="4171B6"/>
                </a:solidFill>
                <a:latin typeface="Century Gothic"/>
                <a:ea typeface="Century Gothic"/>
                <a:cs typeface="Century Gothic"/>
                <a:sym typeface="Century Gothic"/>
              </a:defRPr>
            </a:lvl9pPr>
          </a:lstStyle>
          <a:p>
            <a:pPr marL="0" marR="0" lvl="0" indent="0" algn="l" defTabSz="7938" rtl="0" eaLnBrk="1" fontAlgn="base" latinLnBrk="0" hangingPunct="1">
              <a:lnSpc>
                <a:spcPct val="80000"/>
              </a:lnSpc>
              <a:spcBef>
                <a:spcPct val="0"/>
              </a:spcBef>
              <a:spcAft>
                <a:spcPct val="0"/>
              </a:spcAft>
              <a:buClrTx/>
              <a:buSzTx/>
              <a:buFontTx/>
              <a:buNone/>
              <a:tabLst/>
              <a:defRPr/>
            </a:pPr>
            <a:r>
              <a:rPr kumimoji="0" lang="fr-FR" sz="1449" b="0" i="0" u="none" strike="noStrike" kern="0" cap="none" spc="0" normalizeH="0" baseline="0" noProof="0" dirty="0">
                <a:ln>
                  <a:noFill/>
                </a:ln>
                <a:solidFill>
                  <a:srgbClr val="2F6FB2"/>
                </a:solidFill>
                <a:effectLst/>
                <a:uLnTx/>
                <a:uFillTx/>
                <a:latin typeface="Century Gothic"/>
                <a:ea typeface="MS PGothic" pitchFamily="34" charset="-128"/>
                <a:sym typeface="Century Gothic" panose="020B0502020202020204" pitchFamily="34" charset="0"/>
              </a:rPr>
              <a:t>RESUME FORMATION AXISSFIX AIR</a:t>
            </a:r>
          </a:p>
          <a:p>
            <a:pPr marL="0" marR="0" lvl="0" indent="0" algn="l" defTabSz="7938" rtl="0" eaLnBrk="1" fontAlgn="base" latinLnBrk="0" hangingPunct="1">
              <a:lnSpc>
                <a:spcPct val="80000"/>
              </a:lnSpc>
              <a:spcBef>
                <a:spcPct val="0"/>
              </a:spcBef>
              <a:spcAft>
                <a:spcPct val="0"/>
              </a:spcAft>
              <a:buClrTx/>
              <a:buSzTx/>
              <a:buFontTx/>
              <a:buNone/>
              <a:tabLst/>
              <a:defRPr/>
            </a:pPr>
            <a:r>
              <a:rPr kumimoji="0" lang="fr-FR" sz="1449" b="0" i="0" u="none" strike="noStrike" kern="0" cap="none" spc="0" normalizeH="0" baseline="0" noProof="0" dirty="0">
                <a:ln>
                  <a:noFill/>
                </a:ln>
                <a:solidFill>
                  <a:srgbClr val="2F6FB2"/>
                </a:solidFill>
                <a:effectLst/>
                <a:uLnTx/>
                <a:uFillTx/>
                <a:latin typeface="Century Gothic"/>
                <a:ea typeface="MS PGothic" pitchFamily="34" charset="-128"/>
                <a:sym typeface="Century Gothic" panose="020B0502020202020204" pitchFamily="34" charset="0"/>
              </a:rPr>
              <a:t>Questions/Réponses</a:t>
            </a:r>
          </a:p>
        </p:txBody>
      </p:sp>
    </p:spTree>
    <p:extLst>
      <p:ext uri="{BB962C8B-B14F-4D97-AF65-F5344CB8AC3E}">
        <p14:creationId xmlns:p14="http://schemas.microsoft.com/office/powerpoint/2010/main" val="281441627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Bébé </a:t>
            </a:r>
            <a:r>
              <a:rPr lang="en-US" dirty="0" err="1">
                <a:latin typeface="Century Gothic" charset="0"/>
              </a:rPr>
              <a:t>Confort</a:t>
            </a:r>
            <a:r>
              <a:rPr lang="en-US" dirty="0">
                <a:latin typeface="Century Gothic" charset="0"/>
              </a:rPr>
              <a:t> : </a:t>
            </a:r>
            <a:r>
              <a:rPr lang="en-US" dirty="0" err="1">
                <a:latin typeface="Century Gothic" charset="0"/>
              </a:rPr>
              <a:t>pionnier</a:t>
            </a:r>
            <a:r>
              <a:rPr lang="en-US" dirty="0">
                <a:latin typeface="Century Gothic" charset="0"/>
              </a:rPr>
              <a:t> et leader</a:t>
            </a:r>
          </a:p>
        </p:txBody>
      </p:sp>
      <p:sp>
        <p:nvSpPr>
          <p:cNvPr id="16386" name="Tijdelijke aanduiding voor inhoud 2"/>
          <p:cNvSpPr>
            <a:spLocks noGrp="1"/>
          </p:cNvSpPr>
          <p:nvPr>
            <p:ph idx="1"/>
          </p:nvPr>
        </p:nvSpPr>
        <p:spPr bwMode="auto">
          <a:xfrm>
            <a:off x="360363" y="1547813"/>
            <a:ext cx="8283575" cy="2400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lnSpcReduction="10000"/>
          </a:bodyPr>
          <a:lstStyle/>
          <a:p>
            <a:pPr eaLnBrk="1" hangingPunct="1"/>
            <a:r>
              <a:rPr lang="en-US" dirty="0">
                <a:latin typeface="Verdana" charset="0"/>
              </a:rPr>
              <a:t>+ 80 </a:t>
            </a:r>
            <a:r>
              <a:rPr lang="en-US" dirty="0" err="1">
                <a:latin typeface="Verdana" charset="0"/>
              </a:rPr>
              <a:t>ans</a:t>
            </a:r>
            <a:r>
              <a:rPr lang="en-US" dirty="0">
                <a:latin typeface="Verdana" charset="0"/>
              </a:rPr>
              <a:t> </a:t>
            </a:r>
            <a:r>
              <a:rPr lang="en-US" dirty="0" err="1">
                <a:latin typeface="Verdana" charset="0"/>
              </a:rPr>
              <a:t>d’expertise</a:t>
            </a:r>
            <a:endParaRPr lang="en-US" dirty="0">
              <a:latin typeface="Verdana" charset="0"/>
            </a:endParaRPr>
          </a:p>
          <a:p>
            <a:pPr eaLnBrk="1" hangingPunct="1"/>
            <a:endParaRPr lang="en-US" dirty="0">
              <a:latin typeface="Verdana" charset="0"/>
            </a:endParaRPr>
          </a:p>
          <a:p>
            <a:pPr eaLnBrk="1" hangingPunct="1"/>
            <a:r>
              <a:rPr lang="en-US" dirty="0">
                <a:latin typeface="Verdana" charset="0"/>
              </a:rPr>
              <a:t>Notre ADN : </a:t>
            </a:r>
            <a:r>
              <a:rPr lang="en-US" dirty="0" err="1">
                <a:latin typeface="Verdana" charset="0"/>
              </a:rPr>
              <a:t>protéger</a:t>
            </a:r>
            <a:r>
              <a:rPr lang="en-US" dirty="0">
                <a:latin typeface="Verdana" charset="0"/>
              </a:rPr>
              <a:t> la vie des enfants </a:t>
            </a:r>
            <a:r>
              <a:rPr lang="en-US" dirty="0" err="1">
                <a:latin typeface="Verdana" charset="0"/>
              </a:rPr>
              <a:t>en</a:t>
            </a:r>
            <a:r>
              <a:rPr lang="en-US" dirty="0">
                <a:latin typeface="Verdana" charset="0"/>
              </a:rPr>
              <a:t> </a:t>
            </a:r>
            <a:r>
              <a:rPr lang="en-US" dirty="0" err="1">
                <a:latin typeface="Verdana" charset="0"/>
              </a:rPr>
              <a:t>voiture</a:t>
            </a:r>
            <a:endParaRPr lang="en-US" dirty="0">
              <a:latin typeface="Verdana" charset="0"/>
            </a:endParaRPr>
          </a:p>
          <a:p>
            <a:pPr eaLnBrk="1" hangingPunct="1"/>
            <a:endParaRPr lang="en-US" dirty="0">
              <a:latin typeface="Verdana" charset="0"/>
            </a:endParaRPr>
          </a:p>
          <a:p>
            <a:pPr eaLnBrk="1" hangingPunct="1"/>
            <a:r>
              <a:rPr lang="en-US" dirty="0" err="1">
                <a:latin typeface="Verdana" charset="0"/>
              </a:rPr>
              <a:t>Pionnier</a:t>
            </a:r>
            <a:r>
              <a:rPr lang="en-US" dirty="0">
                <a:latin typeface="Verdana" charset="0"/>
              </a:rPr>
              <a:t> : 1er siege auto </a:t>
            </a:r>
            <a:r>
              <a:rPr lang="en-US" dirty="0" err="1">
                <a:latin typeface="Verdana" charset="0"/>
              </a:rPr>
              <a:t>pivotant</a:t>
            </a:r>
            <a:r>
              <a:rPr lang="en-US" dirty="0">
                <a:latin typeface="Verdana" charset="0"/>
              </a:rPr>
              <a:t> </a:t>
            </a:r>
            <a:r>
              <a:rPr lang="en-US" dirty="0" err="1">
                <a:latin typeface="Verdana" charset="0"/>
              </a:rPr>
              <a:t>Axiss</a:t>
            </a:r>
            <a:r>
              <a:rPr lang="en-US" dirty="0">
                <a:latin typeface="Verdana" charset="0"/>
              </a:rPr>
              <a:t> / 1er siege auto nouvelle generation </a:t>
            </a:r>
            <a:r>
              <a:rPr lang="en-US" dirty="0" err="1">
                <a:latin typeface="Verdana" charset="0"/>
              </a:rPr>
              <a:t>Isize</a:t>
            </a:r>
            <a:r>
              <a:rPr lang="en-US" dirty="0">
                <a:latin typeface="Verdana" charset="0"/>
              </a:rPr>
              <a:t> /1er siege auto avec Airbag </a:t>
            </a:r>
            <a:r>
              <a:rPr lang="en-US" dirty="0" err="1">
                <a:latin typeface="Verdana" charset="0"/>
              </a:rPr>
              <a:t>intégré</a:t>
            </a:r>
            <a:r>
              <a:rPr lang="en-US" dirty="0">
                <a:latin typeface="Verdana" charset="0"/>
              </a:rPr>
              <a:t> /1ere nacelle R129</a:t>
            </a:r>
          </a:p>
          <a:p>
            <a:pPr eaLnBrk="1" hangingPunct="1"/>
            <a:endParaRPr lang="en-US" dirty="0">
              <a:latin typeface="Verdana" charset="0"/>
            </a:endParaRPr>
          </a:p>
          <a:p>
            <a:pPr eaLnBrk="1" hangingPunct="1"/>
            <a:endParaRPr lang="en-US" dirty="0">
              <a:latin typeface="Verdana" charset="0"/>
            </a:endParaRPr>
          </a:p>
          <a:p>
            <a:pPr eaLnBrk="1" hangingPunct="1"/>
            <a:r>
              <a:rPr lang="en-US" dirty="0">
                <a:latin typeface="Verdana" charset="0"/>
              </a:rPr>
              <a:t>LEADER SUR LE MARCHE</a:t>
            </a:r>
          </a:p>
          <a:p>
            <a:pPr eaLnBrk="1" hangingPunct="1"/>
            <a:endParaRPr lang="en-US" dirty="0">
              <a:latin typeface="Verdana" charset="0"/>
            </a:endParaRPr>
          </a:p>
          <a:p>
            <a:pPr eaLnBrk="1" hangingPunct="1"/>
            <a:endParaRPr lang="en-US" dirty="0">
              <a:latin typeface="Verdana" charset="0"/>
            </a:endParaRPr>
          </a:p>
          <a:p>
            <a:pPr eaLnBrk="1" hangingPunct="1"/>
            <a:endParaRPr lang="en-US" dirty="0">
              <a:latin typeface="Verdana" charset="0"/>
            </a:endParaRPr>
          </a:p>
        </p:txBody>
      </p:sp>
    </p:spTree>
    <p:extLst>
      <p:ext uri="{BB962C8B-B14F-4D97-AF65-F5344CB8AC3E}">
        <p14:creationId xmlns:p14="http://schemas.microsoft.com/office/powerpoint/2010/main" val="52252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0FD45F2C-DE4A-45BE-AB7E-DB0B0623ED8C}"/>
              </a:ext>
            </a:extLst>
          </p:cNvPr>
          <p:cNvPicPr>
            <a:picLocks noChangeAspect="1"/>
          </p:cNvPicPr>
          <p:nvPr/>
        </p:nvPicPr>
        <p:blipFill>
          <a:blip r:embed="rId2"/>
          <a:stretch>
            <a:fillRect/>
          </a:stretch>
        </p:blipFill>
        <p:spPr>
          <a:xfrm>
            <a:off x="685436" y="1850299"/>
            <a:ext cx="1570156" cy="1556010"/>
          </a:xfrm>
          <a:prstGeom prst="rect">
            <a:avLst/>
          </a:prstGeom>
        </p:spPr>
      </p:pic>
      <p:sp>
        <p:nvSpPr>
          <p:cNvPr id="7" name="Titel 1">
            <a:extLst>
              <a:ext uri="{FF2B5EF4-FFF2-40B4-BE49-F238E27FC236}">
                <a16:creationId xmlns="" xmlns:a16="http://schemas.microsoft.com/office/drawing/2014/main" id="{34FD91BE-DE61-4E7D-93C9-DAA8541F914F}"/>
              </a:ext>
            </a:extLst>
          </p:cNvPr>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SERVICES EXCLUSIFS BEBE CONFORT</a:t>
            </a:r>
          </a:p>
        </p:txBody>
      </p:sp>
      <p:pic>
        <p:nvPicPr>
          <p:cNvPr id="8" name="Image 7">
            <a:extLst>
              <a:ext uri="{FF2B5EF4-FFF2-40B4-BE49-F238E27FC236}">
                <a16:creationId xmlns="" xmlns:a16="http://schemas.microsoft.com/office/drawing/2014/main" id="{3ADB218C-3D47-4196-989A-820F8769E672}"/>
              </a:ext>
            </a:extLst>
          </p:cNvPr>
          <p:cNvPicPr>
            <a:picLocks noChangeAspect="1"/>
          </p:cNvPicPr>
          <p:nvPr/>
        </p:nvPicPr>
        <p:blipFill>
          <a:blip r:embed="rId3"/>
          <a:stretch>
            <a:fillRect/>
          </a:stretch>
        </p:blipFill>
        <p:spPr>
          <a:xfrm>
            <a:off x="2818511" y="2203506"/>
            <a:ext cx="2790972" cy="1157232"/>
          </a:xfrm>
          <a:prstGeom prst="rect">
            <a:avLst/>
          </a:prstGeom>
        </p:spPr>
      </p:pic>
      <p:pic>
        <p:nvPicPr>
          <p:cNvPr id="9" name="Image 8">
            <a:extLst>
              <a:ext uri="{FF2B5EF4-FFF2-40B4-BE49-F238E27FC236}">
                <a16:creationId xmlns="" xmlns:a16="http://schemas.microsoft.com/office/drawing/2014/main" id="{5BDE0BE9-936A-41A2-AE15-85CF37ACA6BF}"/>
              </a:ext>
            </a:extLst>
          </p:cNvPr>
          <p:cNvPicPr>
            <a:picLocks noChangeAspect="1"/>
          </p:cNvPicPr>
          <p:nvPr/>
        </p:nvPicPr>
        <p:blipFill>
          <a:blip r:embed="rId4"/>
          <a:stretch>
            <a:fillRect/>
          </a:stretch>
        </p:blipFill>
        <p:spPr>
          <a:xfrm>
            <a:off x="6172402" y="2203506"/>
            <a:ext cx="2564063" cy="1157232"/>
          </a:xfrm>
          <a:prstGeom prst="rect">
            <a:avLst/>
          </a:prstGeom>
        </p:spPr>
      </p:pic>
    </p:spTree>
    <p:extLst>
      <p:ext uri="{BB962C8B-B14F-4D97-AF65-F5344CB8AC3E}">
        <p14:creationId xmlns:p14="http://schemas.microsoft.com/office/powerpoint/2010/main" val="1858917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50914F7-A228-4CA9-8D4A-34E0C13C81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8AB50A26-F5AE-40C8-AEEA-AAC3F9E4AB85}"/>
              </a:ext>
            </a:extLst>
          </p:cNvPr>
          <p:cNvSpPr>
            <a:spLocks noGrp="1"/>
          </p:cNvSpPr>
          <p:nvPr>
            <p:ph idx="1"/>
          </p:nvPr>
        </p:nvSpPr>
        <p:spPr/>
        <p:txBody>
          <a:bodyPr/>
          <a:lstStyle/>
          <a:p>
            <a:endParaRPr lang="fr-FR" dirty="0"/>
          </a:p>
        </p:txBody>
      </p:sp>
      <p:pic>
        <p:nvPicPr>
          <p:cNvPr id="4" name="Image 3">
            <a:extLst>
              <a:ext uri="{FF2B5EF4-FFF2-40B4-BE49-F238E27FC236}">
                <a16:creationId xmlns="" xmlns:a16="http://schemas.microsoft.com/office/drawing/2014/main" id="{479D4198-4A1F-455A-BE1C-57901A35A7FE}"/>
              </a:ext>
            </a:extLst>
          </p:cNvPr>
          <p:cNvPicPr/>
          <p:nvPr/>
        </p:nvPicPr>
        <p:blipFill>
          <a:blip r:embed="rId2"/>
          <a:stretch>
            <a:fillRect/>
          </a:stretch>
        </p:blipFill>
        <p:spPr>
          <a:xfrm>
            <a:off x="0" y="0"/>
            <a:ext cx="9144000" cy="5143501"/>
          </a:xfrm>
          <a:prstGeom prst="rect">
            <a:avLst/>
          </a:prstGeom>
        </p:spPr>
      </p:pic>
    </p:spTree>
    <p:extLst>
      <p:ext uri="{BB962C8B-B14F-4D97-AF65-F5344CB8AC3E}">
        <p14:creationId xmlns:p14="http://schemas.microsoft.com/office/powerpoint/2010/main" val="294533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Enfant : 0 à 10 </a:t>
            </a:r>
            <a:r>
              <a:rPr lang="en-US" dirty="0" err="1">
                <a:latin typeface="Century Gothic" charset="0"/>
              </a:rPr>
              <a:t>ans</a:t>
            </a:r>
            <a:r>
              <a:rPr lang="en-US" dirty="0">
                <a:latin typeface="Century Gothic" charset="0"/>
              </a:rPr>
              <a:t> 3 sieges auto</a:t>
            </a:r>
          </a:p>
        </p:txBody>
      </p:sp>
      <p:sp>
        <p:nvSpPr>
          <p:cNvPr id="16386" name="Tijdelijke aanduiding voor inhoud 2"/>
          <p:cNvSpPr>
            <a:spLocks noGrp="1"/>
          </p:cNvSpPr>
          <p:nvPr>
            <p:ph idx="1"/>
          </p:nvPr>
        </p:nvSpPr>
        <p:spPr bwMode="auto">
          <a:xfrm>
            <a:off x="294481" y="1375673"/>
            <a:ext cx="8555037" cy="359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r>
              <a:rPr lang="en-US" dirty="0" err="1">
                <a:latin typeface="Verdana" charset="0"/>
              </a:rPr>
              <a:t>En</a:t>
            </a:r>
            <a:r>
              <a:rPr lang="en-US" dirty="0">
                <a:latin typeface="Verdana" charset="0"/>
              </a:rPr>
              <a:t> France, </a:t>
            </a:r>
            <a:r>
              <a:rPr lang="en-US" dirty="0" err="1">
                <a:latin typeface="Verdana" charset="0"/>
              </a:rPr>
              <a:t>il</a:t>
            </a:r>
            <a:r>
              <a:rPr lang="en-US" dirty="0">
                <a:latin typeface="Verdana" charset="0"/>
              </a:rPr>
              <a:t> </a:t>
            </a:r>
            <a:r>
              <a:rPr lang="en-US" dirty="0" err="1">
                <a:latin typeface="Verdana" charset="0"/>
              </a:rPr>
              <a:t>est</a:t>
            </a:r>
            <a:r>
              <a:rPr lang="en-US" dirty="0">
                <a:latin typeface="Verdana" charset="0"/>
              </a:rPr>
              <a:t> </a:t>
            </a:r>
            <a:r>
              <a:rPr lang="en-US" dirty="0" err="1">
                <a:latin typeface="Verdana" charset="0"/>
              </a:rPr>
              <a:t>obligatoire</a:t>
            </a:r>
            <a:r>
              <a:rPr lang="en-US" dirty="0">
                <a:latin typeface="Verdana" charset="0"/>
              </a:rPr>
              <a:t> </a:t>
            </a:r>
            <a:r>
              <a:rPr lang="en-US" dirty="0" err="1">
                <a:latin typeface="Verdana" charset="0"/>
              </a:rPr>
              <a:t>d’installer</a:t>
            </a:r>
            <a:r>
              <a:rPr lang="en-US" dirty="0">
                <a:latin typeface="Verdana" charset="0"/>
              </a:rPr>
              <a:t> un enfant de 0 à 10 </a:t>
            </a:r>
            <a:r>
              <a:rPr lang="en-US" dirty="0" err="1">
                <a:latin typeface="Verdana" charset="0"/>
              </a:rPr>
              <a:t>ans</a:t>
            </a:r>
            <a:r>
              <a:rPr lang="en-US" dirty="0">
                <a:latin typeface="Verdana" charset="0"/>
              </a:rPr>
              <a:t>, de 45 à 135 cm, </a:t>
            </a:r>
            <a:r>
              <a:rPr lang="en-US" dirty="0" err="1">
                <a:latin typeface="Verdana" charset="0"/>
              </a:rPr>
              <a:t>ou</a:t>
            </a:r>
            <a:r>
              <a:rPr lang="en-US" dirty="0">
                <a:latin typeface="Verdana" charset="0"/>
              </a:rPr>
              <a:t> de 0 à 36kg dans un </a:t>
            </a:r>
            <a:r>
              <a:rPr lang="en-US" dirty="0" err="1">
                <a:latin typeface="Verdana" charset="0"/>
              </a:rPr>
              <a:t>système</a:t>
            </a:r>
            <a:r>
              <a:rPr lang="en-US" dirty="0">
                <a:latin typeface="Verdana" charset="0"/>
              </a:rPr>
              <a:t> de </a:t>
            </a:r>
            <a:r>
              <a:rPr lang="en-US" dirty="0" err="1">
                <a:latin typeface="Verdana" charset="0"/>
              </a:rPr>
              <a:t>retenu</a:t>
            </a:r>
            <a:r>
              <a:rPr lang="en-US" dirty="0">
                <a:latin typeface="Verdana" charset="0"/>
              </a:rPr>
              <a:t> </a:t>
            </a:r>
            <a:r>
              <a:rPr lang="en-US" dirty="0" err="1">
                <a:latin typeface="Verdana" charset="0"/>
              </a:rPr>
              <a:t>adapté</a:t>
            </a:r>
            <a:r>
              <a:rPr lang="en-US" dirty="0">
                <a:latin typeface="Verdana" charset="0"/>
              </a:rPr>
              <a:t>.</a:t>
            </a:r>
          </a:p>
          <a:p>
            <a:pPr marL="0" indent="0" eaLnBrk="1" hangingPunct="1">
              <a:buNone/>
            </a:pPr>
            <a:endParaRPr lang="en-US" dirty="0">
              <a:latin typeface="Verdana" charset="0"/>
            </a:endParaRPr>
          </a:p>
          <a:p>
            <a:pPr eaLnBrk="1" hangingPunct="1"/>
            <a:r>
              <a:rPr lang="en-US" dirty="0">
                <a:latin typeface="Verdana" charset="0"/>
              </a:rPr>
              <a:t>Enfant de 0 à 10 </a:t>
            </a:r>
            <a:r>
              <a:rPr lang="en-US" dirty="0" err="1">
                <a:latin typeface="Verdana" charset="0"/>
              </a:rPr>
              <a:t>ans</a:t>
            </a:r>
            <a:r>
              <a:rPr lang="en-US" dirty="0">
                <a:latin typeface="Verdana" charset="0"/>
              </a:rPr>
              <a:t> = 3 </a:t>
            </a:r>
            <a:r>
              <a:rPr lang="en-US" dirty="0" err="1">
                <a:latin typeface="Verdana" charset="0"/>
              </a:rPr>
              <a:t>sièges</a:t>
            </a:r>
            <a:r>
              <a:rPr lang="en-US" dirty="0">
                <a:latin typeface="Verdana" charset="0"/>
              </a:rPr>
              <a:t> auto :</a:t>
            </a:r>
          </a:p>
          <a:p>
            <a:pPr eaLnBrk="1" hangingPunct="1">
              <a:buAutoNum type="arabicParenR"/>
            </a:pPr>
            <a:r>
              <a:rPr lang="en-US" dirty="0">
                <a:latin typeface="Verdana" charset="0"/>
              </a:rPr>
              <a:t>Bébé : </a:t>
            </a:r>
            <a:r>
              <a:rPr lang="en-US" dirty="0" err="1">
                <a:latin typeface="Verdana" charset="0"/>
              </a:rPr>
              <a:t>Coque</a:t>
            </a:r>
            <a:r>
              <a:rPr lang="en-US" dirty="0">
                <a:latin typeface="Verdana" charset="0"/>
              </a:rPr>
              <a:t> et/</a:t>
            </a:r>
            <a:r>
              <a:rPr lang="en-US" dirty="0" err="1">
                <a:latin typeface="Verdana" charset="0"/>
              </a:rPr>
              <a:t>ou</a:t>
            </a:r>
            <a:r>
              <a:rPr lang="en-US" dirty="0">
                <a:latin typeface="Verdana" charset="0"/>
              </a:rPr>
              <a:t> Nacelle (</a:t>
            </a:r>
            <a:r>
              <a:rPr lang="en-US" dirty="0" err="1">
                <a:latin typeface="Verdana" charset="0"/>
              </a:rPr>
              <a:t>jusqu’à</a:t>
            </a:r>
            <a:r>
              <a:rPr lang="en-US" dirty="0">
                <a:latin typeface="Verdana" charset="0"/>
              </a:rPr>
              <a:t> 1an environ)</a:t>
            </a:r>
          </a:p>
          <a:p>
            <a:pPr eaLnBrk="1" hangingPunct="1">
              <a:buAutoNum type="arabicParenR"/>
            </a:pPr>
            <a:r>
              <a:rPr lang="en-US" dirty="0">
                <a:latin typeface="Verdana" charset="0"/>
              </a:rPr>
              <a:t>Enfant : </a:t>
            </a:r>
            <a:r>
              <a:rPr lang="en-US" dirty="0" err="1">
                <a:latin typeface="Verdana" charset="0"/>
              </a:rPr>
              <a:t>Siège</a:t>
            </a:r>
            <a:r>
              <a:rPr lang="en-US" dirty="0">
                <a:latin typeface="Verdana" charset="0"/>
              </a:rPr>
              <a:t> auto (</a:t>
            </a:r>
            <a:r>
              <a:rPr lang="en-US" dirty="0" err="1">
                <a:latin typeface="Verdana" charset="0"/>
              </a:rPr>
              <a:t>jusqu’à</a:t>
            </a:r>
            <a:r>
              <a:rPr lang="en-US" dirty="0">
                <a:latin typeface="Verdana" charset="0"/>
              </a:rPr>
              <a:t> 4 </a:t>
            </a:r>
            <a:r>
              <a:rPr lang="en-US" dirty="0" err="1">
                <a:latin typeface="Verdana" charset="0"/>
              </a:rPr>
              <a:t>ans</a:t>
            </a:r>
            <a:r>
              <a:rPr lang="en-US" dirty="0">
                <a:latin typeface="Verdana" charset="0"/>
              </a:rPr>
              <a:t>)</a:t>
            </a:r>
          </a:p>
          <a:p>
            <a:pPr eaLnBrk="1" hangingPunct="1">
              <a:buAutoNum type="arabicParenR"/>
            </a:pPr>
            <a:r>
              <a:rPr lang="en-US" dirty="0">
                <a:latin typeface="Verdana" charset="0"/>
              </a:rPr>
              <a:t>Grand : </a:t>
            </a:r>
            <a:r>
              <a:rPr lang="en-US" dirty="0" err="1">
                <a:latin typeface="Verdana" charset="0"/>
              </a:rPr>
              <a:t>Réhausseur</a:t>
            </a:r>
            <a:r>
              <a:rPr lang="en-US" dirty="0">
                <a:latin typeface="Verdana" charset="0"/>
              </a:rPr>
              <a:t> </a:t>
            </a:r>
            <a:r>
              <a:rPr lang="en-US" b="1" u="sng" dirty="0">
                <a:latin typeface="Verdana" charset="0"/>
              </a:rPr>
              <a:t>avec dossier </a:t>
            </a:r>
            <a:r>
              <a:rPr lang="en-US" dirty="0">
                <a:latin typeface="Verdana" charset="0"/>
              </a:rPr>
              <a:t>(jusqu’10 </a:t>
            </a:r>
            <a:r>
              <a:rPr lang="en-US" dirty="0" err="1">
                <a:latin typeface="Verdana" charset="0"/>
              </a:rPr>
              <a:t>ans</a:t>
            </a:r>
            <a:r>
              <a:rPr lang="en-US" dirty="0">
                <a:latin typeface="Verdana" charset="0"/>
              </a:rPr>
              <a:t>)</a:t>
            </a:r>
          </a:p>
          <a:p>
            <a:pPr eaLnBrk="1" hangingPunct="1"/>
            <a:endParaRPr lang="en-US" dirty="0">
              <a:latin typeface="Verdana" charset="0"/>
            </a:endParaRPr>
          </a:p>
          <a:p>
            <a:pPr marL="0" indent="0" eaLnBrk="1" hangingPunct="1">
              <a:buNone/>
            </a:pPr>
            <a:endParaRPr lang="en-US" dirty="0">
              <a:latin typeface="Verdana" charset="0"/>
            </a:endParaRPr>
          </a:p>
          <a:p>
            <a:pPr eaLnBrk="1" hangingPunct="1"/>
            <a:r>
              <a:rPr lang="en-US" dirty="0">
                <a:latin typeface="Verdana" charset="0"/>
              </a:rPr>
              <a:t>Le </a:t>
            </a:r>
            <a:r>
              <a:rPr lang="en-US" dirty="0" err="1">
                <a:latin typeface="Verdana" charset="0"/>
              </a:rPr>
              <a:t>siège</a:t>
            </a:r>
            <a:r>
              <a:rPr lang="en-US" dirty="0">
                <a:latin typeface="Verdana" charset="0"/>
              </a:rPr>
              <a:t> auto </a:t>
            </a:r>
            <a:r>
              <a:rPr lang="en-US" dirty="0" err="1">
                <a:latin typeface="Verdana" charset="0"/>
              </a:rPr>
              <a:t>doit</a:t>
            </a:r>
            <a:r>
              <a:rPr lang="en-US" dirty="0">
                <a:latin typeface="Verdana" charset="0"/>
              </a:rPr>
              <a:t> </a:t>
            </a:r>
            <a:r>
              <a:rPr lang="en-US" dirty="0" err="1">
                <a:latin typeface="Verdana" charset="0"/>
              </a:rPr>
              <a:t>être</a:t>
            </a:r>
            <a:r>
              <a:rPr lang="en-US" dirty="0">
                <a:latin typeface="Verdana" charset="0"/>
              </a:rPr>
              <a:t> </a:t>
            </a:r>
            <a:r>
              <a:rPr lang="en-US" dirty="0" err="1">
                <a:latin typeface="Verdana" charset="0"/>
              </a:rPr>
              <a:t>adapté</a:t>
            </a:r>
            <a:r>
              <a:rPr lang="en-US" dirty="0">
                <a:latin typeface="Verdana" charset="0"/>
              </a:rPr>
              <a:t> à </a:t>
            </a:r>
            <a:r>
              <a:rPr lang="en-US" dirty="0" err="1">
                <a:latin typeface="Verdana" charset="0"/>
              </a:rPr>
              <a:t>l’enfant</a:t>
            </a:r>
            <a:r>
              <a:rPr lang="en-US" dirty="0">
                <a:latin typeface="Verdana" charset="0"/>
              </a:rPr>
              <a:t>, </a:t>
            </a:r>
            <a:r>
              <a:rPr lang="en-US" dirty="0" err="1">
                <a:latin typeface="Verdana" charset="0"/>
              </a:rPr>
              <a:t>mais</a:t>
            </a:r>
            <a:r>
              <a:rPr lang="en-US" dirty="0">
                <a:latin typeface="Verdana" charset="0"/>
              </a:rPr>
              <a:t> </a:t>
            </a:r>
            <a:r>
              <a:rPr lang="en-US" dirty="0" err="1">
                <a:latin typeface="Verdana" charset="0"/>
              </a:rPr>
              <a:t>aussi</a:t>
            </a:r>
            <a:r>
              <a:rPr lang="en-US" dirty="0">
                <a:latin typeface="Verdana" charset="0"/>
              </a:rPr>
              <a:t> à la </a:t>
            </a:r>
            <a:r>
              <a:rPr lang="en-US" dirty="0" err="1">
                <a:latin typeface="Verdana" charset="0"/>
              </a:rPr>
              <a:t>voiture</a:t>
            </a:r>
            <a:r>
              <a:rPr lang="en-US" dirty="0">
                <a:latin typeface="Verdana" charset="0"/>
              </a:rPr>
              <a:t> des parents !</a:t>
            </a:r>
          </a:p>
          <a:p>
            <a:pPr eaLnBrk="1" hangingPunct="1"/>
            <a:endParaRPr lang="en-US" dirty="0">
              <a:latin typeface="Verdana" charset="0"/>
            </a:endParaRPr>
          </a:p>
          <a:p>
            <a:pPr eaLnBrk="1" hangingPunct="1"/>
            <a:endParaRPr lang="en-US" dirty="0">
              <a:latin typeface="Verdana" charset="0"/>
            </a:endParaRPr>
          </a:p>
        </p:txBody>
      </p:sp>
    </p:spTree>
    <p:extLst>
      <p:ext uri="{BB962C8B-B14F-4D97-AF65-F5344CB8AC3E}">
        <p14:creationId xmlns:p14="http://schemas.microsoft.com/office/powerpoint/2010/main" val="311045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295817" y="665957"/>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dirty="0">
                <a:latin typeface="Century Gothic" charset="0"/>
              </a:rPr>
              <a:t>2 </a:t>
            </a:r>
            <a:r>
              <a:rPr lang="en-US" dirty="0" err="1">
                <a:latin typeface="Century Gothic" charset="0"/>
              </a:rPr>
              <a:t>système</a:t>
            </a:r>
            <a:r>
              <a:rPr lang="en-US" dirty="0">
                <a:latin typeface="Century Gothic" charset="0"/>
              </a:rPr>
              <a:t> </a:t>
            </a:r>
            <a:r>
              <a:rPr lang="en-US" dirty="0" err="1">
                <a:latin typeface="Century Gothic" charset="0"/>
              </a:rPr>
              <a:t>d’accroches</a:t>
            </a:r>
            <a:r>
              <a:rPr lang="en-US" dirty="0">
                <a:latin typeface="Century Gothic" charset="0"/>
              </a:rPr>
              <a:t> dans la </a:t>
            </a:r>
            <a:r>
              <a:rPr lang="en-US" dirty="0" err="1">
                <a:latin typeface="Century Gothic" charset="0"/>
              </a:rPr>
              <a:t>voiture</a:t>
            </a:r>
            <a:r>
              <a:rPr lang="en-US" dirty="0">
                <a:latin typeface="Century Gothic" charset="0"/>
              </a:rPr>
              <a:t> </a:t>
            </a:r>
          </a:p>
        </p:txBody>
      </p:sp>
      <p:sp>
        <p:nvSpPr>
          <p:cNvPr id="16386" name="Tijdelijke aanduiding voor inhoud 2"/>
          <p:cNvSpPr>
            <a:spLocks noGrp="1"/>
          </p:cNvSpPr>
          <p:nvPr>
            <p:ph idx="1"/>
          </p:nvPr>
        </p:nvSpPr>
        <p:spPr bwMode="auto">
          <a:xfrm>
            <a:off x="295817" y="2942572"/>
            <a:ext cx="8283575" cy="2003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sz="1200" dirty="0">
                <a:latin typeface="Verdana" charset="0"/>
              </a:rPr>
              <a:t>La ceinture de </a:t>
            </a:r>
            <a:r>
              <a:rPr lang="en-US" sz="1200" dirty="0" err="1">
                <a:latin typeface="Verdana" charset="0"/>
              </a:rPr>
              <a:t>sécurité</a:t>
            </a:r>
            <a:r>
              <a:rPr lang="en-US" sz="1200" dirty="0">
                <a:latin typeface="Verdana" charset="0"/>
              </a:rPr>
              <a:t> </a:t>
            </a:r>
            <a:r>
              <a:rPr lang="en-US" sz="1200" dirty="0" err="1">
                <a:latin typeface="Verdana" charset="0"/>
              </a:rPr>
              <a:t>en</a:t>
            </a:r>
            <a:r>
              <a:rPr lang="en-US" sz="1200" dirty="0">
                <a:latin typeface="Verdana" charset="0"/>
              </a:rPr>
              <a:t> </a:t>
            </a:r>
            <a:r>
              <a:rPr lang="en-US" sz="1200" dirty="0" err="1">
                <a:latin typeface="Verdana" charset="0"/>
              </a:rPr>
              <a:t>voiture</a:t>
            </a:r>
            <a:r>
              <a:rPr lang="en-US" sz="1200" dirty="0">
                <a:latin typeface="Verdana" charset="0"/>
              </a:rPr>
              <a:t> </a:t>
            </a:r>
            <a:r>
              <a:rPr lang="en-US" sz="1200" dirty="0" err="1">
                <a:latin typeface="Verdana" charset="0"/>
              </a:rPr>
              <a:t>n’est</a:t>
            </a:r>
            <a:r>
              <a:rPr lang="en-US" sz="1200" dirty="0">
                <a:latin typeface="Verdana" charset="0"/>
              </a:rPr>
              <a:t> pas </a:t>
            </a:r>
            <a:r>
              <a:rPr lang="en-US" sz="1200" dirty="0" err="1">
                <a:latin typeface="Verdana" charset="0"/>
              </a:rPr>
              <a:t>adaptée</a:t>
            </a:r>
            <a:r>
              <a:rPr lang="en-US" sz="1200" dirty="0">
                <a:latin typeface="Verdana" charset="0"/>
              </a:rPr>
              <a:t> à la </a:t>
            </a:r>
            <a:r>
              <a:rPr lang="en-US" sz="1200" dirty="0" err="1">
                <a:latin typeface="Verdana" charset="0"/>
              </a:rPr>
              <a:t>morphologie</a:t>
            </a:r>
            <a:r>
              <a:rPr lang="en-US" sz="1200" dirty="0">
                <a:latin typeface="Verdana" charset="0"/>
              </a:rPr>
              <a:t> d’un enfant. </a:t>
            </a:r>
            <a:r>
              <a:rPr lang="en-US" sz="1200" dirty="0" err="1">
                <a:latin typeface="Verdana" charset="0"/>
              </a:rPr>
              <a:t>En</a:t>
            </a:r>
            <a:r>
              <a:rPr lang="en-US" sz="1200" dirty="0">
                <a:latin typeface="Verdana" charset="0"/>
              </a:rPr>
              <a:t> revanche, </a:t>
            </a:r>
            <a:r>
              <a:rPr lang="en-US" sz="1200" dirty="0" err="1">
                <a:latin typeface="Verdana" charset="0"/>
              </a:rPr>
              <a:t>elle</a:t>
            </a:r>
            <a:r>
              <a:rPr lang="en-US" sz="1200" dirty="0">
                <a:latin typeface="Verdana" charset="0"/>
              </a:rPr>
              <a:t> </a:t>
            </a:r>
            <a:r>
              <a:rPr lang="en-US" sz="1200" dirty="0" err="1">
                <a:latin typeface="Verdana" charset="0"/>
              </a:rPr>
              <a:t>peut</a:t>
            </a:r>
            <a:r>
              <a:rPr lang="en-US" sz="1200" dirty="0">
                <a:latin typeface="Verdana" charset="0"/>
              </a:rPr>
              <a:t> </a:t>
            </a:r>
            <a:r>
              <a:rPr lang="en-US" sz="1200" dirty="0" err="1">
                <a:latin typeface="Verdana" charset="0"/>
              </a:rPr>
              <a:t>servir</a:t>
            </a:r>
            <a:r>
              <a:rPr lang="en-US" sz="1200" dirty="0">
                <a:latin typeface="Verdana" charset="0"/>
              </a:rPr>
              <a:t> à </a:t>
            </a:r>
            <a:r>
              <a:rPr lang="en-US" sz="1200" dirty="0" err="1">
                <a:latin typeface="Verdana" charset="0"/>
              </a:rPr>
              <a:t>attacher</a:t>
            </a:r>
            <a:r>
              <a:rPr lang="en-US" sz="1200" dirty="0">
                <a:latin typeface="Verdana" charset="0"/>
              </a:rPr>
              <a:t> le siege auto (</a:t>
            </a:r>
            <a:r>
              <a:rPr lang="en-US" sz="1200" dirty="0" err="1">
                <a:latin typeface="Verdana" charset="0"/>
              </a:rPr>
              <a:t>coque</a:t>
            </a:r>
            <a:r>
              <a:rPr lang="en-US" sz="1200" dirty="0">
                <a:latin typeface="Verdana" charset="0"/>
              </a:rPr>
              <a:t> </a:t>
            </a:r>
            <a:r>
              <a:rPr lang="en-US" sz="1200" dirty="0" err="1">
                <a:latin typeface="Verdana" charset="0"/>
              </a:rPr>
              <a:t>ou</a:t>
            </a:r>
            <a:r>
              <a:rPr lang="en-US" sz="1200" dirty="0">
                <a:latin typeface="Verdana" charset="0"/>
              </a:rPr>
              <a:t> </a:t>
            </a:r>
            <a:r>
              <a:rPr lang="en-US" sz="1200" dirty="0" err="1">
                <a:latin typeface="Verdana" charset="0"/>
              </a:rPr>
              <a:t>ême</a:t>
            </a:r>
            <a:r>
              <a:rPr lang="en-US" sz="1200" dirty="0">
                <a:latin typeface="Verdana" charset="0"/>
              </a:rPr>
              <a:t> la nacelle) grâce à des passages ceintures </a:t>
            </a:r>
            <a:r>
              <a:rPr lang="en-US" sz="1200" dirty="0" err="1">
                <a:latin typeface="Verdana" charset="0"/>
              </a:rPr>
              <a:t>intégrés</a:t>
            </a:r>
            <a:r>
              <a:rPr lang="en-US" sz="1200" dirty="0">
                <a:latin typeface="Verdana" charset="0"/>
              </a:rPr>
              <a:t> au </a:t>
            </a:r>
            <a:r>
              <a:rPr lang="en-US" sz="1200" dirty="0" err="1">
                <a:latin typeface="Verdana" charset="0"/>
              </a:rPr>
              <a:t>siège</a:t>
            </a:r>
            <a:r>
              <a:rPr lang="en-US" sz="1200" dirty="0">
                <a:latin typeface="Verdana" charset="0"/>
              </a:rPr>
              <a:t>.</a:t>
            </a:r>
          </a:p>
          <a:p>
            <a:pPr eaLnBrk="1" hangingPunct="1"/>
            <a:r>
              <a:rPr lang="en-US" sz="1200" dirty="0">
                <a:latin typeface="Verdana" charset="0"/>
              </a:rPr>
              <a:t>Les sieges auto </a:t>
            </a:r>
            <a:r>
              <a:rPr lang="en-US" sz="1200" dirty="0" err="1">
                <a:latin typeface="Verdana" charset="0"/>
              </a:rPr>
              <a:t>ceinturés</a:t>
            </a:r>
            <a:r>
              <a:rPr lang="en-US" sz="1200" dirty="0">
                <a:latin typeface="Verdana" charset="0"/>
              </a:rPr>
              <a:t> </a:t>
            </a:r>
            <a:r>
              <a:rPr lang="en-US" sz="1200" dirty="0" err="1">
                <a:latin typeface="Verdana" charset="0"/>
              </a:rPr>
              <a:t>ont</a:t>
            </a:r>
            <a:r>
              <a:rPr lang="en-US" sz="1200" dirty="0">
                <a:latin typeface="Verdana" charset="0"/>
              </a:rPr>
              <a:t> </a:t>
            </a:r>
            <a:r>
              <a:rPr lang="en-US" sz="1200" dirty="0" err="1">
                <a:latin typeface="Verdana" charset="0"/>
              </a:rPr>
              <a:t>l’avantage</a:t>
            </a:r>
            <a:r>
              <a:rPr lang="en-US" sz="1200" dirty="0">
                <a:latin typeface="Verdana" charset="0"/>
              </a:rPr>
              <a:t> d’être </a:t>
            </a:r>
            <a:r>
              <a:rPr lang="en-US" sz="1200" dirty="0" err="1">
                <a:latin typeface="Verdana" charset="0"/>
              </a:rPr>
              <a:t>installés</a:t>
            </a:r>
            <a:r>
              <a:rPr lang="en-US" sz="1200" dirty="0">
                <a:latin typeface="Verdana" charset="0"/>
              </a:rPr>
              <a:t> dans </a:t>
            </a:r>
            <a:r>
              <a:rPr lang="en-US" sz="1200" dirty="0" err="1">
                <a:latin typeface="Verdana" charset="0"/>
              </a:rPr>
              <a:t>toutes</a:t>
            </a:r>
            <a:r>
              <a:rPr lang="en-US" sz="1200" dirty="0">
                <a:latin typeface="Verdana" charset="0"/>
              </a:rPr>
              <a:t> les </a:t>
            </a:r>
            <a:r>
              <a:rPr lang="en-US" sz="1200" dirty="0" err="1">
                <a:latin typeface="Verdana" charset="0"/>
              </a:rPr>
              <a:t>voitures</a:t>
            </a:r>
            <a:r>
              <a:rPr lang="en-US" sz="1200" dirty="0">
                <a:latin typeface="Verdana" charset="0"/>
              </a:rPr>
              <a:t> </a:t>
            </a:r>
            <a:r>
              <a:rPr lang="en-US" sz="1200" dirty="0" err="1">
                <a:latin typeface="Verdana" charset="0"/>
              </a:rPr>
              <a:t>équipées</a:t>
            </a:r>
            <a:r>
              <a:rPr lang="en-US" sz="1200" dirty="0">
                <a:latin typeface="Verdana" charset="0"/>
              </a:rPr>
              <a:t> de ceinture de </a:t>
            </a:r>
            <a:r>
              <a:rPr lang="en-US" sz="1200" dirty="0" err="1">
                <a:latin typeface="Verdana" charset="0"/>
              </a:rPr>
              <a:t>sécurité</a:t>
            </a:r>
            <a:r>
              <a:rPr lang="en-US" sz="1200" dirty="0">
                <a:latin typeface="Verdana" charset="0"/>
              </a:rPr>
              <a:t>.</a:t>
            </a:r>
          </a:p>
          <a:p>
            <a:pPr eaLnBrk="1" hangingPunct="1"/>
            <a:r>
              <a:rPr lang="en-US" sz="1200" dirty="0">
                <a:latin typeface="Verdana" charset="0"/>
              </a:rPr>
              <a:t>Le </a:t>
            </a:r>
            <a:r>
              <a:rPr lang="en-US" sz="1200" dirty="0" err="1">
                <a:latin typeface="Verdana" charset="0"/>
              </a:rPr>
              <a:t>problème</a:t>
            </a:r>
            <a:r>
              <a:rPr lang="en-US" sz="1200" dirty="0">
                <a:latin typeface="Verdana" charset="0"/>
              </a:rPr>
              <a:t> : </a:t>
            </a:r>
            <a:r>
              <a:rPr lang="en-US" sz="1200" dirty="0" err="1">
                <a:latin typeface="Verdana" charset="0"/>
              </a:rPr>
              <a:t>elle</a:t>
            </a:r>
            <a:r>
              <a:rPr lang="en-US" sz="1200" dirty="0">
                <a:latin typeface="Verdana" charset="0"/>
              </a:rPr>
              <a:t> </a:t>
            </a:r>
            <a:r>
              <a:rPr lang="en-US" sz="1200" dirty="0" err="1">
                <a:latin typeface="Verdana" charset="0"/>
              </a:rPr>
              <a:t>donne</a:t>
            </a:r>
            <a:r>
              <a:rPr lang="en-US" sz="1200" dirty="0">
                <a:latin typeface="Verdana" charset="0"/>
              </a:rPr>
              <a:t> </a:t>
            </a:r>
            <a:r>
              <a:rPr lang="en-US" sz="1200" dirty="0" err="1">
                <a:latin typeface="Verdana" charset="0"/>
              </a:rPr>
              <a:t>souvent</a:t>
            </a:r>
            <a:r>
              <a:rPr lang="en-US" sz="1200" dirty="0">
                <a:latin typeface="Verdana" charset="0"/>
              </a:rPr>
              <a:t> lieu à de multiples </a:t>
            </a:r>
            <a:r>
              <a:rPr lang="en-US" sz="1200" dirty="0" err="1">
                <a:latin typeface="Verdana" charset="0"/>
              </a:rPr>
              <a:t>erreurs</a:t>
            </a:r>
            <a:r>
              <a:rPr lang="en-US" sz="1200" dirty="0">
                <a:latin typeface="Verdana" charset="0"/>
              </a:rPr>
              <a:t> </a:t>
            </a:r>
            <a:r>
              <a:rPr lang="en-US" sz="1200" dirty="0" err="1">
                <a:latin typeface="Verdana" charset="0"/>
              </a:rPr>
              <a:t>d’installation</a:t>
            </a:r>
            <a:r>
              <a:rPr lang="en-US" sz="1200" dirty="0">
                <a:latin typeface="Verdana" charset="0"/>
              </a:rPr>
              <a:t>.</a:t>
            </a:r>
          </a:p>
          <a:p>
            <a:pPr eaLnBrk="1" hangingPunct="1"/>
            <a:r>
              <a:rPr lang="en-US" sz="1200" dirty="0">
                <a:latin typeface="Verdana" charset="0"/>
              </a:rPr>
              <a:t>Pour bien </a:t>
            </a:r>
            <a:r>
              <a:rPr lang="en-US" sz="1200" dirty="0" err="1">
                <a:latin typeface="Verdana" charset="0"/>
              </a:rPr>
              <a:t>utiliser</a:t>
            </a:r>
            <a:r>
              <a:rPr lang="en-US" sz="1200" dirty="0">
                <a:latin typeface="Verdana" charset="0"/>
              </a:rPr>
              <a:t> la ceinture, </a:t>
            </a:r>
            <a:r>
              <a:rPr lang="en-US" sz="1200" dirty="0" err="1">
                <a:latin typeface="Verdana" charset="0"/>
              </a:rPr>
              <a:t>il</a:t>
            </a:r>
            <a:r>
              <a:rPr lang="en-US" sz="1200" dirty="0">
                <a:latin typeface="Verdana" charset="0"/>
              </a:rPr>
              <a:t> </a:t>
            </a:r>
            <a:r>
              <a:rPr lang="en-US" sz="1200" dirty="0" err="1">
                <a:latin typeface="Verdana" charset="0"/>
              </a:rPr>
              <a:t>faut</a:t>
            </a:r>
            <a:r>
              <a:rPr lang="en-US" sz="1200" dirty="0">
                <a:latin typeface="Verdana" charset="0"/>
              </a:rPr>
              <a:t> respecter les passages ceinture, </a:t>
            </a:r>
            <a:r>
              <a:rPr lang="en-US" sz="1200" dirty="0" err="1">
                <a:latin typeface="Verdana" charset="0"/>
              </a:rPr>
              <a:t>avoir</a:t>
            </a:r>
            <a:r>
              <a:rPr lang="en-US" sz="1200" dirty="0">
                <a:latin typeface="Verdana" charset="0"/>
              </a:rPr>
              <a:t> </a:t>
            </a:r>
            <a:r>
              <a:rPr lang="en-US" sz="1200" dirty="0" err="1">
                <a:latin typeface="Verdana" charset="0"/>
              </a:rPr>
              <a:t>une</a:t>
            </a:r>
            <a:r>
              <a:rPr lang="en-US" sz="1200" dirty="0">
                <a:latin typeface="Verdana" charset="0"/>
              </a:rPr>
              <a:t> ceinture </a:t>
            </a:r>
            <a:r>
              <a:rPr lang="en-US" sz="1200" dirty="0" err="1">
                <a:latin typeface="Verdana" charset="0"/>
              </a:rPr>
              <a:t>toujours</a:t>
            </a:r>
            <a:r>
              <a:rPr lang="en-US" sz="1200" dirty="0">
                <a:latin typeface="Verdana" charset="0"/>
              </a:rPr>
              <a:t> droite (</a:t>
            </a:r>
            <a:r>
              <a:rPr lang="en-US" sz="1200" dirty="0" err="1">
                <a:latin typeface="Verdana" charset="0"/>
              </a:rPr>
              <a:t>jms</a:t>
            </a:r>
            <a:r>
              <a:rPr lang="en-US" sz="1200" dirty="0">
                <a:latin typeface="Verdana" charset="0"/>
              </a:rPr>
              <a:t> </a:t>
            </a:r>
            <a:r>
              <a:rPr lang="en-US" sz="1200" dirty="0" err="1">
                <a:latin typeface="Verdana" charset="0"/>
              </a:rPr>
              <a:t>vrillée</a:t>
            </a:r>
            <a:r>
              <a:rPr lang="en-US" sz="1200" dirty="0">
                <a:latin typeface="Verdana" charset="0"/>
              </a:rPr>
              <a:t>) et bien </a:t>
            </a:r>
            <a:r>
              <a:rPr lang="en-US" sz="1200" dirty="0" err="1">
                <a:latin typeface="Verdana" charset="0"/>
              </a:rPr>
              <a:t>tendue</a:t>
            </a:r>
            <a:r>
              <a:rPr lang="en-US" sz="1200" dirty="0">
                <a:latin typeface="Verdana" charset="0"/>
              </a:rPr>
              <a:t>.</a:t>
            </a:r>
          </a:p>
        </p:txBody>
      </p:sp>
      <p:pic>
        <p:nvPicPr>
          <p:cNvPr id="2" name="Image 1">
            <a:extLst>
              <a:ext uri="{FF2B5EF4-FFF2-40B4-BE49-F238E27FC236}">
                <a16:creationId xmlns="" xmlns:a16="http://schemas.microsoft.com/office/drawing/2014/main" id="{86BCA58F-E22E-4FCF-987A-AA37FD3E0540}"/>
              </a:ext>
            </a:extLst>
          </p:cNvPr>
          <p:cNvPicPr>
            <a:picLocks noChangeAspect="1"/>
          </p:cNvPicPr>
          <p:nvPr/>
        </p:nvPicPr>
        <p:blipFill>
          <a:blip r:embed="rId2"/>
          <a:stretch>
            <a:fillRect/>
          </a:stretch>
        </p:blipFill>
        <p:spPr>
          <a:xfrm>
            <a:off x="2546097" y="1406818"/>
            <a:ext cx="3245131" cy="1263205"/>
          </a:xfrm>
          <a:prstGeom prst="rect">
            <a:avLst/>
          </a:prstGeom>
        </p:spPr>
      </p:pic>
    </p:spTree>
    <p:extLst>
      <p:ext uri="{BB962C8B-B14F-4D97-AF65-F5344CB8AC3E}">
        <p14:creationId xmlns:p14="http://schemas.microsoft.com/office/powerpoint/2010/main" val="288040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295817" y="665957"/>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2 </a:t>
            </a:r>
            <a:r>
              <a:rPr lang="en-US" dirty="0" err="1">
                <a:latin typeface="Century Gothic" charset="0"/>
              </a:rPr>
              <a:t>système</a:t>
            </a:r>
            <a:r>
              <a:rPr lang="en-US" dirty="0">
                <a:latin typeface="Century Gothic" charset="0"/>
              </a:rPr>
              <a:t> </a:t>
            </a:r>
            <a:r>
              <a:rPr lang="en-US" dirty="0" err="1">
                <a:latin typeface="Century Gothic" charset="0"/>
              </a:rPr>
              <a:t>d’accroches</a:t>
            </a:r>
            <a:r>
              <a:rPr lang="en-US" dirty="0">
                <a:latin typeface="Century Gothic" charset="0"/>
              </a:rPr>
              <a:t> dans la </a:t>
            </a:r>
            <a:r>
              <a:rPr lang="en-US" dirty="0" err="1">
                <a:latin typeface="Century Gothic" charset="0"/>
              </a:rPr>
              <a:t>voiture</a:t>
            </a:r>
            <a:r>
              <a:rPr lang="en-US" dirty="0">
                <a:latin typeface="Century Gothic" charset="0"/>
              </a:rPr>
              <a:t> </a:t>
            </a:r>
          </a:p>
        </p:txBody>
      </p:sp>
      <p:sp>
        <p:nvSpPr>
          <p:cNvPr id="16386" name="Tijdelijke aanduiding voor inhoud 2"/>
          <p:cNvSpPr>
            <a:spLocks noGrp="1"/>
          </p:cNvSpPr>
          <p:nvPr>
            <p:ph idx="1"/>
          </p:nvPr>
        </p:nvSpPr>
        <p:spPr bwMode="auto">
          <a:xfrm>
            <a:off x="295816" y="1134269"/>
            <a:ext cx="7814041" cy="3508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marL="0" indent="0" eaLnBrk="1" hangingPunct="1">
              <a:buNone/>
            </a:pPr>
            <a:r>
              <a:rPr lang="en-US" sz="1800" b="1" dirty="0" err="1">
                <a:latin typeface="Verdana" charset="0"/>
              </a:rPr>
              <a:t>Système</a:t>
            </a:r>
            <a:r>
              <a:rPr lang="en-US" sz="1800" b="1" dirty="0">
                <a:latin typeface="Verdana" charset="0"/>
              </a:rPr>
              <a:t> </a:t>
            </a:r>
            <a:r>
              <a:rPr lang="en-US" sz="1800" b="1" dirty="0" err="1">
                <a:latin typeface="Verdana" charset="0"/>
              </a:rPr>
              <a:t>Isofix</a:t>
            </a:r>
            <a:endParaRPr lang="en-US" sz="1800" b="1" dirty="0">
              <a:latin typeface="Verdana" charset="0"/>
            </a:endParaRPr>
          </a:p>
          <a:p>
            <a:pPr eaLnBrk="1" hangingPunct="1"/>
            <a:r>
              <a:rPr lang="en-US" sz="1100" dirty="0">
                <a:latin typeface="Verdana" charset="0"/>
              </a:rPr>
              <a:t>Le </a:t>
            </a:r>
            <a:r>
              <a:rPr lang="en-US" sz="1100" dirty="0" err="1">
                <a:latin typeface="Verdana" charset="0"/>
              </a:rPr>
              <a:t>système</a:t>
            </a:r>
            <a:r>
              <a:rPr lang="en-US" sz="1100" dirty="0">
                <a:latin typeface="Verdana" charset="0"/>
              </a:rPr>
              <a:t> </a:t>
            </a:r>
            <a:r>
              <a:rPr lang="en-US" sz="1100" dirty="0" err="1">
                <a:latin typeface="Verdana" charset="0"/>
              </a:rPr>
              <a:t>Isofix</a:t>
            </a:r>
            <a:r>
              <a:rPr lang="en-US" sz="1100" dirty="0">
                <a:latin typeface="Verdana" charset="0"/>
              </a:rPr>
              <a:t> </a:t>
            </a:r>
            <a:r>
              <a:rPr lang="en-US" sz="1100" dirty="0" err="1">
                <a:latin typeface="Verdana" charset="0"/>
              </a:rPr>
              <a:t>permet</a:t>
            </a:r>
            <a:r>
              <a:rPr lang="en-US" sz="1100" dirty="0">
                <a:latin typeface="Verdana" charset="0"/>
              </a:rPr>
              <a:t> que le siege auto ne </a:t>
            </a:r>
            <a:r>
              <a:rPr lang="en-US" sz="1100" dirty="0" err="1">
                <a:latin typeface="Verdana" charset="0"/>
              </a:rPr>
              <a:t>fasse</a:t>
            </a:r>
            <a:r>
              <a:rPr lang="en-US" sz="1100" dirty="0">
                <a:latin typeface="Verdana" charset="0"/>
              </a:rPr>
              <a:t> plus </a:t>
            </a:r>
            <a:r>
              <a:rPr lang="en-US" sz="1100" dirty="0" err="1">
                <a:latin typeface="Verdana" charset="0"/>
              </a:rPr>
              <a:t>qu’un</a:t>
            </a:r>
            <a:r>
              <a:rPr lang="en-US" sz="1100" dirty="0">
                <a:latin typeface="Verdana" charset="0"/>
              </a:rPr>
              <a:t> avec la banquette de la </a:t>
            </a:r>
            <a:r>
              <a:rPr lang="en-US" sz="1100" dirty="0" err="1">
                <a:latin typeface="Verdana" charset="0"/>
              </a:rPr>
              <a:t>voiture</a:t>
            </a:r>
            <a:r>
              <a:rPr lang="en-US" sz="1100" dirty="0">
                <a:latin typeface="Verdana" charset="0"/>
              </a:rPr>
              <a:t> grâce à deux </a:t>
            </a:r>
            <a:r>
              <a:rPr lang="en-US" sz="1100" dirty="0" err="1">
                <a:latin typeface="Verdana" charset="0"/>
              </a:rPr>
              <a:t>pinces</a:t>
            </a:r>
            <a:r>
              <a:rPr lang="en-US" sz="1100" dirty="0">
                <a:latin typeface="Verdana" charset="0"/>
              </a:rPr>
              <a:t> qui se </a:t>
            </a:r>
            <a:r>
              <a:rPr lang="en-US" sz="1100" dirty="0" err="1">
                <a:latin typeface="Verdana" charset="0"/>
              </a:rPr>
              <a:t>clipsent</a:t>
            </a:r>
            <a:r>
              <a:rPr lang="en-US" sz="1100" dirty="0">
                <a:latin typeface="Verdana" charset="0"/>
              </a:rPr>
              <a:t> sur un </a:t>
            </a:r>
            <a:r>
              <a:rPr lang="en-US" sz="1100" dirty="0" err="1">
                <a:latin typeface="Verdana" charset="0"/>
              </a:rPr>
              <a:t>système</a:t>
            </a:r>
            <a:r>
              <a:rPr lang="en-US" sz="1100" dirty="0">
                <a:latin typeface="Verdana" charset="0"/>
              </a:rPr>
              <a:t> de barre </a:t>
            </a:r>
            <a:r>
              <a:rPr lang="en-US" sz="1100" dirty="0" err="1">
                <a:latin typeface="Verdana" charset="0"/>
              </a:rPr>
              <a:t>en</a:t>
            </a:r>
            <a:r>
              <a:rPr lang="en-US" sz="1100" dirty="0">
                <a:latin typeface="Verdana" charset="0"/>
              </a:rPr>
              <a:t> metal. </a:t>
            </a:r>
            <a:r>
              <a:rPr lang="en-US" sz="1100" dirty="0" err="1">
                <a:latin typeface="Verdana" charset="0"/>
              </a:rPr>
              <a:t>En</a:t>
            </a:r>
            <a:r>
              <a:rPr lang="en-US" sz="1100" dirty="0">
                <a:latin typeface="Verdana" charset="0"/>
              </a:rPr>
              <a:t> plus </a:t>
            </a:r>
            <a:r>
              <a:rPr lang="en-US" sz="1100" dirty="0" err="1">
                <a:latin typeface="Verdana" charset="0"/>
              </a:rPr>
              <a:t>d’une</a:t>
            </a:r>
            <a:r>
              <a:rPr lang="en-US" sz="1100" dirty="0">
                <a:latin typeface="Verdana" charset="0"/>
              </a:rPr>
              <a:t> </a:t>
            </a:r>
            <a:r>
              <a:rPr lang="en-US" sz="1100" dirty="0" err="1">
                <a:latin typeface="Verdana" charset="0"/>
              </a:rPr>
              <a:t>meilleure</a:t>
            </a:r>
            <a:r>
              <a:rPr lang="en-US" sz="1100" dirty="0">
                <a:latin typeface="Verdana" charset="0"/>
              </a:rPr>
              <a:t> </a:t>
            </a:r>
            <a:r>
              <a:rPr lang="en-US" sz="1100" dirty="0" err="1">
                <a:latin typeface="Verdana" charset="0"/>
              </a:rPr>
              <a:t>retenue</a:t>
            </a:r>
            <a:r>
              <a:rPr lang="en-US" sz="1100" dirty="0">
                <a:latin typeface="Verdana" charset="0"/>
              </a:rPr>
              <a:t> et </a:t>
            </a:r>
            <a:r>
              <a:rPr lang="en-US" sz="1100" dirty="0" err="1">
                <a:latin typeface="Verdana" charset="0"/>
              </a:rPr>
              <a:t>d’une</a:t>
            </a:r>
            <a:r>
              <a:rPr lang="en-US" sz="1100" dirty="0">
                <a:latin typeface="Verdana" charset="0"/>
              </a:rPr>
              <a:t> </a:t>
            </a:r>
            <a:r>
              <a:rPr lang="en-US" sz="1100" dirty="0" err="1">
                <a:latin typeface="Verdana" charset="0"/>
              </a:rPr>
              <a:t>meilleure</a:t>
            </a:r>
            <a:r>
              <a:rPr lang="en-US" sz="1100" dirty="0">
                <a:latin typeface="Verdana" charset="0"/>
              </a:rPr>
              <a:t> </a:t>
            </a:r>
            <a:r>
              <a:rPr lang="en-US" sz="1100" dirty="0" err="1">
                <a:latin typeface="Verdana" charset="0"/>
              </a:rPr>
              <a:t>stabilité</a:t>
            </a:r>
            <a:r>
              <a:rPr lang="en-US" sz="1100" dirty="0">
                <a:latin typeface="Verdana" charset="0"/>
              </a:rPr>
              <a:t>, on </a:t>
            </a:r>
            <a:r>
              <a:rPr lang="en-US" sz="1100" dirty="0" err="1">
                <a:latin typeface="Verdana" charset="0"/>
              </a:rPr>
              <a:t>limite</a:t>
            </a:r>
            <a:r>
              <a:rPr lang="en-US" sz="1100" dirty="0">
                <a:latin typeface="Verdana" charset="0"/>
              </a:rPr>
              <a:t> les </a:t>
            </a:r>
            <a:r>
              <a:rPr lang="en-US" sz="1100" dirty="0" err="1">
                <a:latin typeface="Verdana" charset="0"/>
              </a:rPr>
              <a:t>risques</a:t>
            </a:r>
            <a:r>
              <a:rPr lang="en-US" sz="1100" dirty="0">
                <a:latin typeface="Verdana" charset="0"/>
              </a:rPr>
              <a:t> de </a:t>
            </a:r>
            <a:r>
              <a:rPr lang="en-US" sz="1100" dirty="0" err="1">
                <a:latin typeface="Verdana" charset="0"/>
              </a:rPr>
              <a:t>mauvaises</a:t>
            </a:r>
            <a:r>
              <a:rPr lang="en-US" sz="1100" dirty="0">
                <a:latin typeface="Verdana" charset="0"/>
              </a:rPr>
              <a:t> installations (</a:t>
            </a:r>
            <a:r>
              <a:rPr lang="en-US" sz="1100" dirty="0" err="1">
                <a:latin typeface="Verdana" charset="0"/>
              </a:rPr>
              <a:t>contrairement</a:t>
            </a:r>
            <a:r>
              <a:rPr lang="en-US" sz="1100" dirty="0">
                <a:latin typeface="Verdana" charset="0"/>
              </a:rPr>
              <a:t> à la ceinture)</a:t>
            </a:r>
          </a:p>
          <a:p>
            <a:pPr eaLnBrk="1" hangingPunct="1"/>
            <a:r>
              <a:rPr lang="en-US" sz="1100" dirty="0">
                <a:latin typeface="Verdana" charset="0"/>
              </a:rPr>
              <a:t>Il </a:t>
            </a:r>
            <a:r>
              <a:rPr lang="en-US" sz="1100" dirty="0" err="1">
                <a:latin typeface="Verdana" charset="0"/>
              </a:rPr>
              <a:t>faut</a:t>
            </a:r>
            <a:r>
              <a:rPr lang="en-US" sz="1100" dirty="0">
                <a:latin typeface="Verdana" charset="0"/>
              </a:rPr>
              <a:t> verifier </a:t>
            </a:r>
            <a:r>
              <a:rPr lang="en-US" sz="1100" dirty="0" err="1">
                <a:latin typeface="Verdana" charset="0"/>
              </a:rPr>
              <a:t>en</a:t>
            </a:r>
            <a:r>
              <a:rPr lang="en-US" sz="1100" dirty="0">
                <a:latin typeface="Verdana" charset="0"/>
              </a:rPr>
              <a:t> premier lieu que la/les </a:t>
            </a:r>
            <a:r>
              <a:rPr lang="en-US" sz="1100" dirty="0" err="1">
                <a:latin typeface="Verdana" charset="0"/>
              </a:rPr>
              <a:t>voitures</a:t>
            </a:r>
            <a:r>
              <a:rPr lang="en-US" sz="1100" dirty="0">
                <a:latin typeface="Verdana" charset="0"/>
              </a:rPr>
              <a:t> des parents </a:t>
            </a:r>
            <a:r>
              <a:rPr lang="en-US" sz="1100" dirty="0" err="1">
                <a:latin typeface="Verdana" charset="0"/>
              </a:rPr>
              <a:t>soient</a:t>
            </a:r>
            <a:r>
              <a:rPr lang="en-US" sz="1100" dirty="0">
                <a:latin typeface="Verdana" charset="0"/>
              </a:rPr>
              <a:t> </a:t>
            </a:r>
            <a:r>
              <a:rPr lang="en-US" sz="1100" dirty="0" err="1">
                <a:latin typeface="Verdana" charset="0"/>
              </a:rPr>
              <a:t>équipées</a:t>
            </a:r>
            <a:r>
              <a:rPr lang="en-US" sz="1100" dirty="0">
                <a:latin typeface="Verdana" charset="0"/>
              </a:rPr>
              <a:t> de </a:t>
            </a:r>
            <a:r>
              <a:rPr lang="en-US" sz="1100" dirty="0" err="1">
                <a:latin typeface="Verdana" charset="0"/>
              </a:rPr>
              <a:t>ce</a:t>
            </a:r>
            <a:r>
              <a:rPr lang="en-US" sz="1100" dirty="0">
                <a:latin typeface="Verdana" charset="0"/>
              </a:rPr>
              <a:t> </a:t>
            </a:r>
            <a:r>
              <a:rPr lang="en-US" sz="1100" dirty="0" err="1">
                <a:latin typeface="Verdana" charset="0"/>
              </a:rPr>
              <a:t>système</a:t>
            </a:r>
            <a:r>
              <a:rPr lang="en-US" sz="1100" dirty="0">
                <a:latin typeface="Verdana" charset="0"/>
              </a:rPr>
              <a:t>. Il </a:t>
            </a:r>
            <a:r>
              <a:rPr lang="en-US" sz="1100" dirty="0" err="1">
                <a:latin typeface="Verdana" charset="0"/>
              </a:rPr>
              <a:t>est</a:t>
            </a:r>
            <a:r>
              <a:rPr lang="en-US" sz="1100" dirty="0">
                <a:latin typeface="Verdana" charset="0"/>
              </a:rPr>
              <a:t> </a:t>
            </a:r>
            <a:r>
              <a:rPr lang="en-US" sz="1100" dirty="0" err="1">
                <a:latin typeface="Verdana" charset="0"/>
              </a:rPr>
              <a:t>obligatoire</a:t>
            </a:r>
            <a:r>
              <a:rPr lang="en-US" sz="1100" dirty="0">
                <a:latin typeface="Verdana" charset="0"/>
              </a:rPr>
              <a:t> dans les </a:t>
            </a:r>
            <a:r>
              <a:rPr lang="en-US" sz="1100" dirty="0" err="1">
                <a:latin typeface="Verdana" charset="0"/>
              </a:rPr>
              <a:t>voitures</a:t>
            </a:r>
            <a:r>
              <a:rPr lang="en-US" sz="1100" dirty="0">
                <a:latin typeface="Verdana" charset="0"/>
              </a:rPr>
              <a:t> </a:t>
            </a:r>
            <a:r>
              <a:rPr lang="en-US" sz="1100" dirty="0" err="1">
                <a:latin typeface="Verdana" charset="0"/>
              </a:rPr>
              <a:t>depuis</a:t>
            </a:r>
            <a:r>
              <a:rPr lang="en-US" sz="1100" dirty="0">
                <a:latin typeface="Verdana" charset="0"/>
              </a:rPr>
              <a:t> XXXX.</a:t>
            </a:r>
          </a:p>
          <a:p>
            <a:pPr eaLnBrk="1" hangingPunct="1"/>
            <a:endParaRPr lang="en-US" sz="1100" dirty="0">
              <a:latin typeface="Verdana" charset="0"/>
            </a:endParaRPr>
          </a:p>
          <a:p>
            <a:pPr eaLnBrk="1" hangingPunct="1"/>
            <a:r>
              <a:rPr lang="en-US" sz="1100" dirty="0" err="1">
                <a:latin typeface="Verdana" charset="0"/>
              </a:rPr>
              <a:t>Concernant</a:t>
            </a:r>
            <a:r>
              <a:rPr lang="en-US" sz="1100" dirty="0">
                <a:latin typeface="Verdana" charset="0"/>
              </a:rPr>
              <a:t> les </a:t>
            </a:r>
            <a:r>
              <a:rPr lang="en-US" sz="1100" dirty="0" err="1">
                <a:latin typeface="Verdana" charset="0"/>
              </a:rPr>
              <a:t>Groupes</a:t>
            </a:r>
            <a:r>
              <a:rPr lang="en-US" sz="1100" dirty="0">
                <a:latin typeface="Verdana" charset="0"/>
              </a:rPr>
              <a:t> 0+1 (de 0 </a:t>
            </a:r>
            <a:r>
              <a:rPr lang="en-US" sz="1100" dirty="0" err="1">
                <a:latin typeface="Verdana" charset="0"/>
              </a:rPr>
              <a:t>jusqu’à</a:t>
            </a:r>
            <a:r>
              <a:rPr lang="en-US" sz="1100" dirty="0">
                <a:latin typeface="Verdana" charset="0"/>
              </a:rPr>
              <a:t> 4 </a:t>
            </a:r>
            <a:r>
              <a:rPr lang="en-US" sz="1100" dirty="0" err="1">
                <a:latin typeface="Verdana" charset="0"/>
              </a:rPr>
              <a:t>ans</a:t>
            </a:r>
            <a:r>
              <a:rPr lang="en-US" sz="1100" dirty="0">
                <a:latin typeface="Verdana" charset="0"/>
              </a:rPr>
              <a:t>) : 3 points </a:t>
            </a:r>
            <a:r>
              <a:rPr lang="en-US" sz="1100" dirty="0" err="1">
                <a:latin typeface="Verdana" charset="0"/>
              </a:rPr>
              <a:t>d’ancrage</a:t>
            </a:r>
            <a:r>
              <a:rPr lang="en-US" sz="1100" dirty="0">
                <a:latin typeface="Verdana" charset="0"/>
              </a:rPr>
              <a:t> </a:t>
            </a:r>
            <a:r>
              <a:rPr lang="en-US" sz="1100" dirty="0" err="1">
                <a:latin typeface="Verdana" charset="0"/>
              </a:rPr>
              <a:t>sont</a:t>
            </a:r>
            <a:r>
              <a:rPr lang="en-US" sz="1100" dirty="0">
                <a:latin typeface="Verdana" charset="0"/>
              </a:rPr>
              <a:t> </a:t>
            </a:r>
            <a:r>
              <a:rPr lang="en-US" sz="1100" dirty="0" err="1">
                <a:latin typeface="Verdana" charset="0"/>
              </a:rPr>
              <a:t>obligatoires</a:t>
            </a:r>
            <a:r>
              <a:rPr lang="en-US" sz="1100" dirty="0">
                <a:latin typeface="Verdana" charset="0"/>
              </a:rPr>
              <a:t> : les 2 </a:t>
            </a:r>
            <a:r>
              <a:rPr lang="en-US" sz="1100" dirty="0" err="1">
                <a:latin typeface="Verdana" charset="0"/>
              </a:rPr>
              <a:t>pinces</a:t>
            </a:r>
            <a:r>
              <a:rPr lang="en-US" sz="1100" dirty="0">
                <a:latin typeface="Verdana" charset="0"/>
              </a:rPr>
              <a:t> </a:t>
            </a:r>
            <a:r>
              <a:rPr lang="en-US" sz="1100" dirty="0" err="1">
                <a:latin typeface="Verdana" charset="0"/>
              </a:rPr>
              <a:t>isofix</a:t>
            </a:r>
            <a:r>
              <a:rPr lang="en-US" sz="1100" dirty="0">
                <a:latin typeface="Verdana" charset="0"/>
              </a:rPr>
              <a:t> + Jambe de force (attention aux </a:t>
            </a:r>
            <a:r>
              <a:rPr lang="en-US" sz="1100" dirty="0" err="1">
                <a:latin typeface="Verdana" charset="0"/>
              </a:rPr>
              <a:t>trappes</a:t>
            </a:r>
            <a:r>
              <a:rPr lang="en-US" sz="1100" dirty="0">
                <a:latin typeface="Verdana" charset="0"/>
              </a:rPr>
              <a:t> de </a:t>
            </a:r>
            <a:r>
              <a:rPr lang="en-US" sz="1100" dirty="0" err="1">
                <a:latin typeface="Verdana" charset="0"/>
              </a:rPr>
              <a:t>rangement</a:t>
            </a:r>
            <a:r>
              <a:rPr lang="en-US" sz="1100" dirty="0">
                <a:latin typeface="Verdana" charset="0"/>
              </a:rPr>
              <a:t> dans les </a:t>
            </a:r>
            <a:r>
              <a:rPr lang="en-US" sz="1100" dirty="0" err="1">
                <a:latin typeface="Verdana" charset="0"/>
              </a:rPr>
              <a:t>voitures</a:t>
            </a:r>
            <a:r>
              <a:rPr lang="en-US" sz="1100" dirty="0">
                <a:latin typeface="Verdana" charset="0"/>
              </a:rPr>
              <a:t> </a:t>
            </a:r>
            <a:r>
              <a:rPr lang="en-US" sz="1100" dirty="0" err="1">
                <a:latin typeface="Verdana" charset="0"/>
              </a:rPr>
              <a:t>familliales</a:t>
            </a:r>
            <a:r>
              <a:rPr lang="en-US" sz="1100" dirty="0">
                <a:latin typeface="Verdana" charset="0"/>
              </a:rPr>
              <a:t>) </a:t>
            </a:r>
            <a:r>
              <a:rPr lang="en-US" sz="1100" dirty="0" err="1">
                <a:latin typeface="Verdana" charset="0"/>
              </a:rPr>
              <a:t>ou</a:t>
            </a:r>
            <a:r>
              <a:rPr lang="en-US" sz="1100" dirty="0">
                <a:latin typeface="Verdana" charset="0"/>
              </a:rPr>
              <a:t> Top Tether (ceinture de </a:t>
            </a:r>
            <a:r>
              <a:rPr lang="en-US" sz="1100" dirty="0" err="1">
                <a:latin typeface="Verdana" charset="0"/>
              </a:rPr>
              <a:t>sécurité</a:t>
            </a:r>
            <a:r>
              <a:rPr lang="en-US" sz="1100" dirty="0">
                <a:latin typeface="Verdana" charset="0"/>
              </a:rPr>
              <a:t> du SA qui </a:t>
            </a:r>
            <a:r>
              <a:rPr lang="en-US" sz="1100" dirty="0" err="1">
                <a:latin typeface="Verdana" charset="0"/>
              </a:rPr>
              <a:t>s’accroche</a:t>
            </a:r>
            <a:r>
              <a:rPr lang="en-US" sz="1100" dirty="0">
                <a:latin typeface="Verdana" charset="0"/>
              </a:rPr>
              <a:t> à </a:t>
            </a:r>
            <a:r>
              <a:rPr lang="en-US" sz="1100" dirty="0" err="1">
                <a:latin typeface="Verdana" charset="0"/>
              </a:rPr>
              <a:t>l’arrière</a:t>
            </a:r>
            <a:r>
              <a:rPr lang="en-US" sz="1100" dirty="0">
                <a:latin typeface="Verdana" charset="0"/>
              </a:rPr>
              <a:t> dans le </a:t>
            </a:r>
            <a:r>
              <a:rPr lang="en-US" sz="1100" dirty="0" err="1">
                <a:latin typeface="Verdana" charset="0"/>
              </a:rPr>
              <a:t>coffre</a:t>
            </a:r>
            <a:r>
              <a:rPr lang="en-US" sz="1100" dirty="0">
                <a:latin typeface="Verdana" charset="0"/>
              </a:rPr>
              <a:t>).</a:t>
            </a:r>
          </a:p>
          <a:p>
            <a:pPr eaLnBrk="1" hangingPunct="1"/>
            <a:endParaRPr lang="en-US" sz="1100" dirty="0">
              <a:latin typeface="Verdana" charset="0"/>
            </a:endParaRPr>
          </a:p>
        </p:txBody>
      </p:sp>
      <p:pic>
        <p:nvPicPr>
          <p:cNvPr id="2" name="Image 1">
            <a:extLst>
              <a:ext uri="{FF2B5EF4-FFF2-40B4-BE49-F238E27FC236}">
                <a16:creationId xmlns="" xmlns:a16="http://schemas.microsoft.com/office/drawing/2014/main" id="{D2893035-48FF-4155-897D-315B6B426515}"/>
              </a:ext>
            </a:extLst>
          </p:cNvPr>
          <p:cNvPicPr>
            <a:picLocks noChangeAspect="1"/>
          </p:cNvPicPr>
          <p:nvPr/>
        </p:nvPicPr>
        <p:blipFill>
          <a:blip r:embed="rId2"/>
          <a:stretch>
            <a:fillRect/>
          </a:stretch>
        </p:blipFill>
        <p:spPr>
          <a:xfrm>
            <a:off x="2688553" y="3301327"/>
            <a:ext cx="3766893" cy="1534660"/>
          </a:xfrm>
          <a:prstGeom prst="rect">
            <a:avLst/>
          </a:prstGeom>
        </p:spPr>
      </p:pic>
    </p:spTree>
    <p:extLst>
      <p:ext uri="{BB962C8B-B14F-4D97-AF65-F5344CB8AC3E}">
        <p14:creationId xmlns:p14="http://schemas.microsoft.com/office/powerpoint/2010/main" val="182439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bwMode="auto">
          <a:xfrm>
            <a:off x="360363" y="900113"/>
            <a:ext cx="8283575" cy="46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bodyPr>
          <a:lstStyle/>
          <a:p>
            <a:pPr eaLnBrk="1" hangingPunct="1"/>
            <a:r>
              <a:rPr lang="en-US" dirty="0">
                <a:latin typeface="Century Gothic" charset="0"/>
              </a:rPr>
              <a:t>Le dos route : le plus </a:t>
            </a:r>
            <a:r>
              <a:rPr lang="en-US" dirty="0" err="1">
                <a:latin typeface="Century Gothic" charset="0"/>
              </a:rPr>
              <a:t>longtemps</a:t>
            </a:r>
            <a:r>
              <a:rPr lang="en-US" dirty="0">
                <a:latin typeface="Century Gothic" charset="0"/>
              </a:rPr>
              <a:t> possible</a:t>
            </a:r>
          </a:p>
        </p:txBody>
      </p:sp>
      <p:sp>
        <p:nvSpPr>
          <p:cNvPr id="16386" name="Tijdelijke aanduiding voor inhoud 2"/>
          <p:cNvSpPr>
            <a:spLocks noGrp="1"/>
          </p:cNvSpPr>
          <p:nvPr>
            <p:ph idx="1"/>
          </p:nvPr>
        </p:nvSpPr>
        <p:spPr bwMode="auto">
          <a:xfrm>
            <a:off x="360364" y="1547813"/>
            <a:ext cx="6225494" cy="287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numCol="1" anchor="t" anchorCtr="0" compatLnSpc="1">
            <a:prstTxWarp prst="textNoShape">
              <a:avLst/>
            </a:prstTxWarp>
            <a:normAutofit/>
          </a:bodyPr>
          <a:lstStyle/>
          <a:p>
            <a:pPr eaLnBrk="1" hangingPunct="1"/>
            <a:r>
              <a:rPr lang="en-US" sz="1200" dirty="0">
                <a:latin typeface="Verdana" charset="0"/>
              </a:rPr>
              <a:t>La tête de </a:t>
            </a:r>
            <a:r>
              <a:rPr lang="en-US" sz="1200" dirty="0" err="1">
                <a:latin typeface="Verdana" charset="0"/>
              </a:rPr>
              <a:t>bébé</a:t>
            </a:r>
            <a:r>
              <a:rPr lang="en-US" sz="1200" dirty="0">
                <a:latin typeface="Verdana" charset="0"/>
              </a:rPr>
              <a:t> à la naissance </a:t>
            </a:r>
            <a:r>
              <a:rPr lang="en-US" sz="1200" dirty="0" err="1">
                <a:latin typeface="Verdana" charset="0"/>
              </a:rPr>
              <a:t>est</a:t>
            </a:r>
            <a:r>
              <a:rPr lang="en-US" sz="1200" dirty="0">
                <a:latin typeface="Verdana" charset="0"/>
              </a:rPr>
              <a:t> </a:t>
            </a:r>
            <a:r>
              <a:rPr lang="en-US" sz="1200" dirty="0" err="1">
                <a:latin typeface="Verdana" charset="0"/>
              </a:rPr>
              <a:t>bcp</a:t>
            </a:r>
            <a:r>
              <a:rPr lang="en-US" sz="1200" dirty="0">
                <a:latin typeface="Verdana" charset="0"/>
              </a:rPr>
              <a:t> plus </a:t>
            </a:r>
            <a:r>
              <a:rPr lang="en-US" sz="1200" dirty="0" err="1">
                <a:latin typeface="Verdana" charset="0"/>
              </a:rPr>
              <a:t>lourde</a:t>
            </a:r>
            <a:r>
              <a:rPr lang="en-US" sz="1200" dirty="0">
                <a:latin typeface="Verdana" charset="0"/>
              </a:rPr>
              <a:t> </a:t>
            </a:r>
            <a:r>
              <a:rPr lang="en-US" sz="1200" dirty="0" err="1">
                <a:latin typeface="Verdana" charset="0"/>
              </a:rPr>
              <a:t>proportionnellement</a:t>
            </a:r>
            <a:r>
              <a:rPr lang="en-US" sz="1200" dirty="0">
                <a:latin typeface="Verdana" charset="0"/>
              </a:rPr>
              <a:t> au </a:t>
            </a:r>
            <a:r>
              <a:rPr lang="en-US" sz="1200" dirty="0" err="1">
                <a:latin typeface="Verdana" charset="0"/>
              </a:rPr>
              <a:t>reste</a:t>
            </a:r>
            <a:r>
              <a:rPr lang="en-US" sz="1200" dirty="0">
                <a:latin typeface="Verdana" charset="0"/>
              </a:rPr>
              <a:t> de son corps. De plus les muscles et les </a:t>
            </a:r>
            <a:r>
              <a:rPr lang="en-US" sz="1200" dirty="0" err="1">
                <a:latin typeface="Verdana" charset="0"/>
              </a:rPr>
              <a:t>os</a:t>
            </a:r>
            <a:r>
              <a:rPr lang="en-US" sz="1200" dirty="0">
                <a:latin typeface="Verdana" charset="0"/>
              </a:rPr>
              <a:t> de la </a:t>
            </a:r>
            <a:r>
              <a:rPr lang="en-US" sz="1200" dirty="0" err="1">
                <a:latin typeface="Verdana" charset="0"/>
              </a:rPr>
              <a:t>nuque</a:t>
            </a:r>
            <a:r>
              <a:rPr lang="en-US" sz="1200" dirty="0">
                <a:latin typeface="Verdana" charset="0"/>
              </a:rPr>
              <a:t> ne </a:t>
            </a:r>
            <a:r>
              <a:rPr lang="en-US" sz="1200" dirty="0" err="1">
                <a:latin typeface="Verdana" charset="0"/>
              </a:rPr>
              <a:t>sont</a:t>
            </a:r>
            <a:r>
              <a:rPr lang="en-US" sz="1200" dirty="0">
                <a:latin typeface="Verdana" charset="0"/>
              </a:rPr>
              <a:t> pas encore </a:t>
            </a:r>
            <a:r>
              <a:rPr lang="en-US" sz="1200" dirty="0" err="1">
                <a:latin typeface="Verdana" charset="0"/>
              </a:rPr>
              <a:t>assez</a:t>
            </a:r>
            <a:r>
              <a:rPr lang="en-US" sz="1200" dirty="0">
                <a:latin typeface="Verdana" charset="0"/>
              </a:rPr>
              <a:t> matures pour </a:t>
            </a:r>
            <a:r>
              <a:rPr lang="en-US" sz="1200" dirty="0" err="1">
                <a:latin typeface="Verdana" charset="0"/>
              </a:rPr>
              <a:t>lsupporter</a:t>
            </a:r>
            <a:r>
              <a:rPr lang="en-US" sz="1200" dirty="0">
                <a:latin typeface="Verdana" charset="0"/>
              </a:rPr>
              <a:t> le </a:t>
            </a:r>
            <a:r>
              <a:rPr lang="en-US" sz="1200" dirty="0" err="1">
                <a:latin typeface="Verdana" charset="0"/>
              </a:rPr>
              <a:t>poids</a:t>
            </a:r>
            <a:r>
              <a:rPr lang="en-US" sz="1200" dirty="0">
                <a:latin typeface="Verdana" charset="0"/>
              </a:rPr>
              <a:t> de la tête.</a:t>
            </a:r>
          </a:p>
          <a:p>
            <a:pPr eaLnBrk="1" hangingPunct="1"/>
            <a:r>
              <a:rPr lang="en-US" sz="1200" dirty="0" err="1">
                <a:latin typeface="Verdana" charset="0"/>
              </a:rPr>
              <a:t>En</a:t>
            </a:r>
            <a:r>
              <a:rPr lang="en-US" sz="1200" dirty="0">
                <a:latin typeface="Verdana" charset="0"/>
              </a:rPr>
              <a:t> </a:t>
            </a:r>
            <a:r>
              <a:rPr lang="en-US" sz="1200" dirty="0" err="1">
                <a:latin typeface="Verdana" charset="0"/>
              </a:rPr>
              <a:t>cas</a:t>
            </a:r>
            <a:r>
              <a:rPr lang="en-US" sz="1200" dirty="0">
                <a:latin typeface="Verdana" charset="0"/>
              </a:rPr>
              <a:t> de choc frontal, </a:t>
            </a:r>
            <a:r>
              <a:rPr lang="en-US" sz="1200" dirty="0" err="1">
                <a:latin typeface="Verdana" charset="0"/>
              </a:rPr>
              <a:t>si</a:t>
            </a:r>
            <a:r>
              <a:rPr lang="en-US" sz="1200" dirty="0">
                <a:latin typeface="Verdana" charset="0"/>
              </a:rPr>
              <a:t> </a:t>
            </a:r>
            <a:r>
              <a:rPr lang="en-US" sz="1200" dirty="0" err="1">
                <a:latin typeface="Verdana" charset="0"/>
              </a:rPr>
              <a:t>l’enfant</a:t>
            </a:r>
            <a:r>
              <a:rPr lang="en-US" sz="1200" dirty="0">
                <a:latin typeface="Verdana" charset="0"/>
              </a:rPr>
              <a:t> </a:t>
            </a:r>
            <a:r>
              <a:rPr lang="en-US" sz="1200" dirty="0" err="1">
                <a:latin typeface="Verdana" charset="0"/>
              </a:rPr>
              <a:t>est</a:t>
            </a:r>
            <a:r>
              <a:rPr lang="en-US" sz="1200" dirty="0">
                <a:latin typeface="Verdana" charset="0"/>
              </a:rPr>
              <a:t> </a:t>
            </a:r>
            <a:r>
              <a:rPr lang="en-US" sz="1200" dirty="0" err="1">
                <a:latin typeface="Verdana" charset="0"/>
              </a:rPr>
              <a:t>assis</a:t>
            </a:r>
            <a:r>
              <a:rPr lang="en-US" sz="1200" dirty="0">
                <a:latin typeface="Verdana" charset="0"/>
              </a:rPr>
              <a:t> face à la route, les forces </a:t>
            </a:r>
            <a:r>
              <a:rPr lang="en-US" sz="1200" dirty="0" err="1">
                <a:latin typeface="Verdana" charset="0"/>
              </a:rPr>
              <a:t>exercées</a:t>
            </a:r>
            <a:r>
              <a:rPr lang="en-US" sz="1200" dirty="0">
                <a:latin typeface="Verdana" charset="0"/>
              </a:rPr>
              <a:t> sur la </a:t>
            </a:r>
            <a:r>
              <a:rPr lang="en-US" sz="1200" dirty="0" err="1">
                <a:latin typeface="Verdana" charset="0"/>
              </a:rPr>
              <a:t>nuque</a:t>
            </a:r>
            <a:r>
              <a:rPr lang="en-US" sz="1200" dirty="0">
                <a:latin typeface="Verdana" charset="0"/>
              </a:rPr>
              <a:t> </a:t>
            </a:r>
            <a:r>
              <a:rPr lang="en-US" sz="1200" dirty="0" err="1">
                <a:latin typeface="Verdana" charset="0"/>
              </a:rPr>
              <a:t>sont</a:t>
            </a:r>
            <a:r>
              <a:rPr lang="en-US" sz="1200" dirty="0">
                <a:latin typeface="Verdana" charset="0"/>
              </a:rPr>
              <a:t> trop </a:t>
            </a:r>
            <a:r>
              <a:rPr lang="en-US" sz="1200" dirty="0" err="1">
                <a:latin typeface="Verdana" charset="0"/>
              </a:rPr>
              <a:t>puissantes</a:t>
            </a:r>
            <a:r>
              <a:rPr lang="en-US" sz="1200" dirty="0">
                <a:latin typeface="Verdana" charset="0"/>
              </a:rPr>
              <a:t> pour </a:t>
            </a:r>
            <a:r>
              <a:rPr lang="en-US" sz="1200" dirty="0" err="1">
                <a:latin typeface="Verdana" charset="0"/>
              </a:rPr>
              <a:t>retenir</a:t>
            </a:r>
            <a:r>
              <a:rPr lang="en-US" sz="1200" dirty="0">
                <a:latin typeface="Verdana" charset="0"/>
              </a:rPr>
              <a:t> </a:t>
            </a:r>
            <a:r>
              <a:rPr lang="en-US" sz="1200" dirty="0" err="1">
                <a:latin typeface="Verdana" charset="0"/>
              </a:rPr>
              <a:t>sa</a:t>
            </a:r>
            <a:r>
              <a:rPr lang="en-US" sz="1200" dirty="0">
                <a:latin typeface="Verdana" charset="0"/>
              </a:rPr>
              <a:t> tête </a:t>
            </a:r>
            <a:r>
              <a:rPr lang="en-US" sz="1200" dirty="0" err="1">
                <a:latin typeface="Verdana" charset="0"/>
              </a:rPr>
              <a:t>pouvant</a:t>
            </a:r>
            <a:r>
              <a:rPr lang="en-US" sz="1200" dirty="0">
                <a:latin typeface="Verdana" charset="0"/>
              </a:rPr>
              <a:t> </a:t>
            </a:r>
            <a:r>
              <a:rPr lang="en-US" sz="1200" dirty="0" err="1">
                <a:latin typeface="Verdana" charset="0"/>
              </a:rPr>
              <a:t>provoquer</a:t>
            </a:r>
            <a:r>
              <a:rPr lang="en-US" sz="1200" dirty="0">
                <a:latin typeface="Verdana" charset="0"/>
              </a:rPr>
              <a:t> des lesions </a:t>
            </a:r>
            <a:r>
              <a:rPr lang="en-US" sz="1200" dirty="0" err="1">
                <a:latin typeface="Verdana" charset="0"/>
              </a:rPr>
              <a:t>très</a:t>
            </a:r>
            <a:r>
              <a:rPr lang="en-US" sz="1200" dirty="0">
                <a:latin typeface="Verdana" charset="0"/>
              </a:rPr>
              <a:t> graves.</a:t>
            </a:r>
          </a:p>
          <a:p>
            <a:pPr eaLnBrk="1" hangingPunct="1"/>
            <a:r>
              <a:rPr lang="en-US" sz="1200" dirty="0">
                <a:latin typeface="Verdana" charset="0"/>
              </a:rPr>
              <a:t>Il </a:t>
            </a:r>
            <a:r>
              <a:rPr lang="en-US" sz="1200" dirty="0" err="1">
                <a:latin typeface="Verdana" charset="0"/>
              </a:rPr>
              <a:t>est</a:t>
            </a:r>
            <a:r>
              <a:rPr lang="en-US" sz="1200" dirty="0">
                <a:latin typeface="Verdana" charset="0"/>
              </a:rPr>
              <a:t> </a:t>
            </a:r>
            <a:r>
              <a:rPr lang="en-US" sz="1200" dirty="0" err="1">
                <a:latin typeface="Verdana" charset="0"/>
              </a:rPr>
              <a:t>recommandé</a:t>
            </a:r>
            <a:r>
              <a:rPr lang="en-US" sz="1200" dirty="0">
                <a:latin typeface="Verdana" charset="0"/>
              </a:rPr>
              <a:t> </a:t>
            </a:r>
            <a:r>
              <a:rPr lang="en-US" sz="1200" dirty="0" err="1">
                <a:latin typeface="Verdana" charset="0"/>
              </a:rPr>
              <a:t>d’installer</a:t>
            </a:r>
            <a:r>
              <a:rPr lang="en-US" sz="1200" dirty="0">
                <a:latin typeface="Verdana" charset="0"/>
              </a:rPr>
              <a:t> les enfants dos à la route le plus </a:t>
            </a:r>
            <a:r>
              <a:rPr lang="en-US" sz="1200" dirty="0" err="1">
                <a:latin typeface="Verdana" charset="0"/>
              </a:rPr>
              <a:t>longtemps</a:t>
            </a:r>
            <a:r>
              <a:rPr lang="en-US" sz="1200" dirty="0">
                <a:latin typeface="Verdana" charset="0"/>
              </a:rPr>
              <a:t> possible (que le siege auto le </a:t>
            </a:r>
            <a:r>
              <a:rPr lang="en-US" sz="1200" dirty="0" err="1">
                <a:latin typeface="Verdana" charset="0"/>
              </a:rPr>
              <a:t>permet</a:t>
            </a:r>
            <a:r>
              <a:rPr lang="en-US" sz="1200" dirty="0">
                <a:latin typeface="Verdana" charset="0"/>
              </a:rPr>
              <a:t>). </a:t>
            </a:r>
            <a:r>
              <a:rPr lang="en-US" sz="1200" dirty="0" err="1">
                <a:latin typeface="Verdana" charset="0"/>
              </a:rPr>
              <a:t>Ainsi</a:t>
            </a:r>
            <a:r>
              <a:rPr lang="en-US" sz="1200" dirty="0">
                <a:latin typeface="Verdana" charset="0"/>
              </a:rPr>
              <a:t> </a:t>
            </a:r>
            <a:r>
              <a:rPr lang="en-US" sz="1200" dirty="0" err="1">
                <a:latin typeface="Verdana" charset="0"/>
              </a:rPr>
              <a:t>en</a:t>
            </a:r>
            <a:r>
              <a:rPr lang="en-US" sz="1200" dirty="0">
                <a:latin typeface="Verdana" charset="0"/>
              </a:rPr>
              <a:t> </a:t>
            </a:r>
            <a:r>
              <a:rPr lang="en-US" sz="1200" dirty="0" err="1">
                <a:latin typeface="Verdana" charset="0"/>
              </a:rPr>
              <a:t>cas</a:t>
            </a:r>
            <a:r>
              <a:rPr lang="en-US" sz="1200" dirty="0">
                <a:latin typeface="Verdana" charset="0"/>
              </a:rPr>
              <a:t> de collision les forces </a:t>
            </a:r>
            <a:r>
              <a:rPr lang="en-US" sz="1200" dirty="0" err="1">
                <a:latin typeface="Verdana" charset="0"/>
              </a:rPr>
              <a:t>exercées</a:t>
            </a:r>
            <a:r>
              <a:rPr lang="en-US" sz="1200" dirty="0">
                <a:latin typeface="Verdana" charset="0"/>
              </a:rPr>
              <a:t> </a:t>
            </a:r>
            <a:r>
              <a:rPr lang="en-US" sz="1200" dirty="0" err="1">
                <a:latin typeface="Verdana" charset="0"/>
              </a:rPr>
              <a:t>sont</a:t>
            </a:r>
            <a:r>
              <a:rPr lang="en-US" sz="1200" dirty="0">
                <a:latin typeface="Verdana" charset="0"/>
              </a:rPr>
              <a:t> </a:t>
            </a:r>
            <a:r>
              <a:rPr lang="en-US" sz="1200" dirty="0" err="1">
                <a:latin typeface="Verdana" charset="0"/>
              </a:rPr>
              <a:t>réparties</a:t>
            </a:r>
            <a:r>
              <a:rPr lang="en-US" sz="1200" dirty="0">
                <a:latin typeface="Verdana" charset="0"/>
              </a:rPr>
              <a:t> non plus sur la </a:t>
            </a:r>
            <a:r>
              <a:rPr lang="en-US" sz="1200" dirty="0" err="1">
                <a:latin typeface="Verdana" charset="0"/>
              </a:rPr>
              <a:t>nuque</a:t>
            </a:r>
            <a:r>
              <a:rPr lang="en-US" sz="1200" dirty="0">
                <a:latin typeface="Verdana" charset="0"/>
              </a:rPr>
              <a:t> </a:t>
            </a:r>
            <a:r>
              <a:rPr lang="en-US" sz="1200" dirty="0" err="1">
                <a:latin typeface="Verdana" charset="0"/>
              </a:rPr>
              <a:t>mais</a:t>
            </a:r>
            <a:r>
              <a:rPr lang="en-US" sz="1200" dirty="0">
                <a:latin typeface="Verdana" charset="0"/>
              </a:rPr>
              <a:t> au </a:t>
            </a:r>
            <a:r>
              <a:rPr lang="en-US" sz="1200" dirty="0" err="1">
                <a:latin typeface="Verdana" charset="0"/>
              </a:rPr>
              <a:t>niveau</a:t>
            </a:r>
            <a:r>
              <a:rPr lang="en-US" sz="1200" dirty="0">
                <a:latin typeface="Verdana" charset="0"/>
              </a:rPr>
              <a:t> du dos de </a:t>
            </a:r>
            <a:r>
              <a:rPr lang="en-US" sz="1200" dirty="0" err="1">
                <a:latin typeface="Verdana" charset="0"/>
              </a:rPr>
              <a:t>l’enfant</a:t>
            </a:r>
            <a:r>
              <a:rPr lang="en-US" sz="1200" dirty="0">
                <a:latin typeface="Verdana" charset="0"/>
              </a:rPr>
              <a:t>.</a:t>
            </a:r>
          </a:p>
          <a:p>
            <a:pPr marL="0" indent="0" eaLnBrk="1" hangingPunct="1">
              <a:buNone/>
            </a:pPr>
            <a:endParaRPr lang="en-US" sz="1200" dirty="0">
              <a:latin typeface="Verdana" charset="0"/>
            </a:endParaRPr>
          </a:p>
        </p:txBody>
      </p:sp>
      <p:pic>
        <p:nvPicPr>
          <p:cNvPr id="3" name="Image 2">
            <a:extLst>
              <a:ext uri="{FF2B5EF4-FFF2-40B4-BE49-F238E27FC236}">
                <a16:creationId xmlns="" xmlns:a16="http://schemas.microsoft.com/office/drawing/2014/main" id="{770D75D0-9AA7-4801-93F9-ECC4A10C6867}"/>
              </a:ext>
            </a:extLst>
          </p:cNvPr>
          <p:cNvPicPr>
            <a:picLocks noChangeAspect="1"/>
          </p:cNvPicPr>
          <p:nvPr/>
        </p:nvPicPr>
        <p:blipFill>
          <a:blip r:embed="rId2"/>
          <a:stretch>
            <a:fillRect/>
          </a:stretch>
        </p:blipFill>
        <p:spPr>
          <a:xfrm>
            <a:off x="6750739" y="1348507"/>
            <a:ext cx="2200583" cy="3278336"/>
          </a:xfrm>
          <a:prstGeom prst="rect">
            <a:avLst/>
          </a:prstGeom>
        </p:spPr>
      </p:pic>
      <p:pic>
        <p:nvPicPr>
          <p:cNvPr id="4" name="Image 3">
            <a:extLst>
              <a:ext uri="{FF2B5EF4-FFF2-40B4-BE49-F238E27FC236}">
                <a16:creationId xmlns="" xmlns:a16="http://schemas.microsoft.com/office/drawing/2014/main" id="{B1D817E7-77A2-4E68-8DB0-0F25124E54B2}"/>
              </a:ext>
            </a:extLst>
          </p:cNvPr>
          <p:cNvPicPr>
            <a:picLocks noChangeAspect="1"/>
          </p:cNvPicPr>
          <p:nvPr/>
        </p:nvPicPr>
        <p:blipFill>
          <a:blip r:embed="rId3"/>
          <a:stretch>
            <a:fillRect/>
          </a:stretch>
        </p:blipFill>
        <p:spPr>
          <a:xfrm>
            <a:off x="2177647" y="3429341"/>
            <a:ext cx="2884210" cy="1447547"/>
          </a:xfrm>
          <a:prstGeom prst="rect">
            <a:avLst/>
          </a:prstGeom>
        </p:spPr>
      </p:pic>
    </p:spTree>
    <p:extLst>
      <p:ext uri="{BB962C8B-B14F-4D97-AF65-F5344CB8AC3E}">
        <p14:creationId xmlns:p14="http://schemas.microsoft.com/office/powerpoint/2010/main" val="143729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orel PPT Template Global 16-9_NEW_v5 small">
  <a:themeElements>
    <a:clrScheme name="Aangepast 1">
      <a:dk1>
        <a:srgbClr val="2F6FB2"/>
      </a:dk1>
      <a:lt1>
        <a:sysClr val="window" lastClr="FFFFFF"/>
      </a:lt1>
      <a:dk2>
        <a:srgbClr val="3C3C3B"/>
      </a:dk2>
      <a:lt2>
        <a:srgbClr val="FFFFFE"/>
      </a:lt2>
      <a:accent1>
        <a:srgbClr val="2F6FB2"/>
      </a:accent1>
      <a:accent2>
        <a:srgbClr val="ED8B00"/>
      </a:accent2>
      <a:accent3>
        <a:srgbClr val="B1B3B3"/>
      </a:accent3>
      <a:accent4>
        <a:srgbClr val="FFFFFF"/>
      </a:accent4>
      <a:accent5>
        <a:srgbClr val="FFFFFF"/>
      </a:accent5>
      <a:accent6>
        <a:srgbClr val="FFFFFF"/>
      </a:accent6>
      <a:hlink>
        <a:srgbClr val="2F6FB2"/>
      </a:hlink>
      <a:folHlink>
        <a:srgbClr val="B1B3B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orel PPT Template Europe 16-9_NEW_2018_S.pptx  -  Read-Only" id="{C55B0EE8-0363-4D90-BB51-F30D1187EF3A}" vid="{A98D3910-6835-403F-ADC5-2DE38B66013B}"/>
    </a:ext>
  </a:extLst>
</a:theme>
</file>

<file path=ppt/theme/theme2.xml><?xml version="1.0" encoding="utf-8"?>
<a:theme xmlns:a="http://schemas.openxmlformats.org/drawingml/2006/main" name="1_Dorel PPT Template Global 16-9_NEW_v5 small">
  <a:themeElements>
    <a:clrScheme name="Aangepast 1">
      <a:dk1>
        <a:srgbClr val="2F6FB2"/>
      </a:dk1>
      <a:lt1>
        <a:sysClr val="window" lastClr="FFFFFF"/>
      </a:lt1>
      <a:dk2>
        <a:srgbClr val="3C3C3B"/>
      </a:dk2>
      <a:lt2>
        <a:srgbClr val="FFFFFE"/>
      </a:lt2>
      <a:accent1>
        <a:srgbClr val="2F6FB2"/>
      </a:accent1>
      <a:accent2>
        <a:srgbClr val="ED8B00"/>
      </a:accent2>
      <a:accent3>
        <a:srgbClr val="B1B3B3"/>
      </a:accent3>
      <a:accent4>
        <a:srgbClr val="FFFFFF"/>
      </a:accent4>
      <a:accent5>
        <a:srgbClr val="FFFFFF"/>
      </a:accent5>
      <a:accent6>
        <a:srgbClr val="FFFFFF"/>
      </a:accent6>
      <a:hlink>
        <a:srgbClr val="2F6FB2"/>
      </a:hlink>
      <a:folHlink>
        <a:srgbClr val="B1B3B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orel Powerpoint Template.potx" id="{224BD6AF-D140-463A-B371-0536725B87C2}" vid="{B899E0FC-CCAE-4F34-94DF-A0E77C0CC08C}"/>
    </a:ext>
  </a:extLst>
</a:theme>
</file>

<file path=ppt/theme/theme3.xml><?xml version="1.0" encoding="utf-8"?>
<a:theme xmlns:a="http://schemas.openxmlformats.org/drawingml/2006/main" name="2_Dorel PPT Template Global 16-9_NEW_v5 small">
  <a:themeElements>
    <a:clrScheme name="Aangepast 1">
      <a:dk1>
        <a:srgbClr val="2F6FB2"/>
      </a:dk1>
      <a:lt1>
        <a:sysClr val="window" lastClr="FFFFFF"/>
      </a:lt1>
      <a:dk2>
        <a:srgbClr val="3C3C3B"/>
      </a:dk2>
      <a:lt2>
        <a:srgbClr val="FFFFFE"/>
      </a:lt2>
      <a:accent1>
        <a:srgbClr val="2F6FB2"/>
      </a:accent1>
      <a:accent2>
        <a:srgbClr val="ED8B00"/>
      </a:accent2>
      <a:accent3>
        <a:srgbClr val="B1B3B3"/>
      </a:accent3>
      <a:accent4>
        <a:srgbClr val="FFFFFF"/>
      </a:accent4>
      <a:accent5>
        <a:srgbClr val="FFFFFF"/>
      </a:accent5>
      <a:accent6>
        <a:srgbClr val="FFFFFF"/>
      </a:accent6>
      <a:hlink>
        <a:srgbClr val="2F6FB2"/>
      </a:hlink>
      <a:folHlink>
        <a:srgbClr val="B1B3B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Dorel PPT Template Europe 16-9_NEW_2018_S.pptx  -  Read-Only" id="{C55B0EE8-0363-4D90-BB51-F30D1187EF3A}" vid="{A98D3910-6835-403F-ADC5-2DE38B66013B}"/>
    </a:ext>
  </a:extLst>
</a:theme>
</file>

<file path=docProps/app.xml><?xml version="1.0" encoding="utf-8"?>
<Properties xmlns="http://schemas.openxmlformats.org/officeDocument/2006/extended-properties" xmlns:vt="http://schemas.openxmlformats.org/officeDocument/2006/docPropsVTypes">
  <Template>blank</Template>
  <TotalTime>114</TotalTime>
  <Words>1098</Words>
  <Application>Microsoft Office PowerPoint</Application>
  <PresentationFormat>Affichage à l'écran (16:9)</PresentationFormat>
  <Paragraphs>231</Paragraphs>
  <Slides>23</Slides>
  <Notes>0</Notes>
  <HiddenSlides>0</HiddenSlides>
  <MMClips>0</MMClips>
  <ScaleCrop>false</ScaleCrop>
  <HeadingPairs>
    <vt:vector size="4" baseType="variant">
      <vt:variant>
        <vt:lpstr>Thème</vt:lpstr>
      </vt:variant>
      <vt:variant>
        <vt:i4>3</vt:i4>
      </vt:variant>
      <vt:variant>
        <vt:lpstr>Titres des diapositives</vt:lpstr>
      </vt:variant>
      <vt:variant>
        <vt:i4>23</vt:i4>
      </vt:variant>
    </vt:vector>
  </HeadingPairs>
  <TitlesOfParts>
    <vt:vector size="26" baseType="lpstr">
      <vt:lpstr>Dorel PPT Template Global 16-9_NEW_v5 small</vt:lpstr>
      <vt:lpstr>1_Dorel PPT Template Global 16-9_NEW_v5 small</vt:lpstr>
      <vt:lpstr>2_Dorel PPT Template Global 16-9_NEW_v5 small</vt:lpstr>
      <vt:lpstr>FMPA SAP / SR SPP  Formation :  - Les basiques de la  sécurité auto  - Formation AxissfixAir   </vt:lpstr>
      <vt:lpstr>Objectif :  Connaître les basiques de la sécurité auto    Maîtriser l’AXISSFIX AIR     </vt:lpstr>
      <vt:lpstr>Bébé Confort : pionnier et leader</vt:lpstr>
      <vt:lpstr>SERVICES EXCLUSIFS BEBE CONFORT</vt:lpstr>
      <vt:lpstr>Présentation PowerPoint</vt:lpstr>
      <vt:lpstr>Enfant : 0 à 10 ans 3 sieges auto</vt:lpstr>
      <vt:lpstr>2 système d’accroches dans la voiture </vt:lpstr>
      <vt:lpstr>2 système d’accroches dans la voiture </vt:lpstr>
      <vt:lpstr>Le dos route : le plus longtemps possible</vt:lpstr>
      <vt:lpstr>Le dos route : le plus longtemps possible</vt:lpstr>
      <vt:lpstr>Les différents niveaux de sécurité de siège auto</vt:lpstr>
      <vt:lpstr>LA GAMME  BEBE CONFORT</vt:lpstr>
      <vt:lpstr>GROUPE 0</vt:lpstr>
      <vt:lpstr>GROUPE 0+</vt:lpstr>
      <vt:lpstr>GROUPE 0+1</vt:lpstr>
      <vt:lpstr>GROUPE 2/3</vt:lpstr>
      <vt:lpstr> Axissfix Air   </vt:lpstr>
      <vt:lpstr>Présentation PowerPoint</vt:lpstr>
      <vt:lpstr>Présentation PowerPoint</vt:lpstr>
      <vt:lpstr> </vt:lpstr>
      <vt:lpstr>Comparatif </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SA</dc:title>
  <dc:creator>Emeline Guers (FR)</dc:creator>
  <cp:lastModifiedBy>VIGOUROUX Jérôme</cp:lastModifiedBy>
  <cp:revision>46</cp:revision>
  <dcterms:created xsi:type="dcterms:W3CDTF">2018-07-17T10:40:56Z</dcterms:created>
  <dcterms:modified xsi:type="dcterms:W3CDTF">2019-03-28T11:35:23Z</dcterms:modified>
</cp:coreProperties>
</file>