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3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D1B1F-0544-48AF-AAAE-EEE4BA018315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52244-488C-45D2-9AA9-7B090AF444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95F1A-4180-4DC6-BBD9-2A94E938EB3E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0B411-8210-4439-BD9C-6BDF5DEBC2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EAB6-3673-401D-826A-A06B0ECDA861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78319-E9DC-4235-8533-30CC6368AD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6ABF3-5B9A-4D1C-B63D-E4129DB84E05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A12A8-1824-44FE-8DB1-BF0092A621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58550-E6CA-4BE2-9821-FC849889E319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5FCF-10F9-4AD1-9A6F-6201D0FE6D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B33A-3EF1-4CDB-9422-E3E6F3C251F4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BF0C-6825-4C4C-A796-6ABEDE4EDF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0E9D-E290-40E7-91C3-6C4A473F9BB5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C6EA-7743-4A4D-B099-D8E001A85C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EF06-8BE6-472B-AE43-C0F03707BE51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8E401-EB25-4601-A2E9-026A669179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0BE3B-CC49-49A0-BEBF-079793A5DEDA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EDA0C-B43E-4E06-A3F9-F60701539B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93F7-C0DD-44AB-B1F1-B95524F71356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5C71F-B0B2-457B-B704-15D4D383B1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19C7-F578-4584-A66D-327DFAD8E165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BE4B8-8A42-40B9-8340-3F103295AE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FDCE52-1594-4C3C-96F5-2928B6AEA069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BE079C-DCE1-4E76-A173-8DE304736F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052736"/>
            <a:ext cx="74496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PRESENTATION DE LA CLS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84687" y="2967335"/>
            <a:ext cx="49746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CTA /CODIS 63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338" name="Sous-titr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fr-FR"/>
          </a:p>
        </p:txBody>
      </p:sp>
      <p:pic>
        <p:nvPicPr>
          <p:cNvPr id="14339" name="Image 3" descr="P102029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1" descr="P102029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1" descr="P102029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 1" descr="P102029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 1" descr="P102029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Image 2" descr="P102029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 1" descr="P102029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8</Words>
  <Application>Microsoft Office PowerPoint</Application>
  <PresentationFormat>Affichage à l'écran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Constantia</vt:lpstr>
      <vt:lpstr>Wingdings 2</vt:lpstr>
      <vt:lpstr>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thierry</dc:creator>
  <cp:lastModifiedBy>Adri Chab</cp:lastModifiedBy>
  <cp:revision>8</cp:revision>
  <dcterms:created xsi:type="dcterms:W3CDTF">2011-02-18T08:30:33Z</dcterms:created>
  <dcterms:modified xsi:type="dcterms:W3CDTF">2021-09-06T21:14:15Z</dcterms:modified>
</cp:coreProperties>
</file>