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0"/>
  </p:notesMasterIdLst>
  <p:sldIdLst>
    <p:sldId id="259" r:id="rId2"/>
    <p:sldId id="258" r:id="rId3"/>
    <p:sldId id="257" r:id="rId4"/>
    <p:sldId id="260" r:id="rId5"/>
    <p:sldId id="262" r:id="rId6"/>
    <p:sldId id="261" r:id="rId7"/>
    <p:sldId id="263" r:id="rId8"/>
    <p:sldId id="265" r:id="rId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271C7-EC2B-4EA2-9465-358062383B8B}" type="datetimeFigureOut">
              <a:rPr lang="fr-FR" smtClean="0"/>
              <a:t>06/09/2021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FBAA3E-079F-4D4B-A3DC-B7D757E30D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97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D7CCAC-BED4-478A-B6BC-F8165E1BA0C5}" type="slidenum">
              <a:rPr lang="fr-FR" altLang="fr-FR"/>
              <a:pPr/>
              <a:t>1</a:t>
            </a:fld>
            <a:endParaRPr lang="fr-FR" altLang="fr-FR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95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51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08748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22116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58324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0" y="1484313"/>
            <a:ext cx="7667625" cy="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5" name="Line 9"/>
          <p:cNvSpPr>
            <a:spLocks noChangeShapeType="1"/>
          </p:cNvSpPr>
          <p:nvPr userDrawn="1"/>
        </p:nvSpPr>
        <p:spPr bwMode="auto">
          <a:xfrm>
            <a:off x="7662863" y="0"/>
            <a:ext cx="4762" cy="1484313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13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1279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78894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5301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3035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67581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546830"/>
            <a:ext cx="8388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1600" dirty="0">
                <a:solidFill>
                  <a:srgbClr val="C00000"/>
                </a:solidFill>
              </a:rPr>
              <a:t>Service Départemental d’Incendie et de Secours du Puy-de-Dôme</a:t>
            </a:r>
          </a:p>
        </p:txBody>
      </p:sp>
    </p:spTree>
    <p:extLst>
      <p:ext uri="{BB962C8B-B14F-4D97-AF65-F5344CB8AC3E}">
        <p14:creationId xmlns:p14="http://schemas.microsoft.com/office/powerpoint/2010/main" val="2850829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45951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42" name="Picture 6" descr="visuel verso"/>
          <p:cNvPicPr>
            <a:picLocks noChangeAspect="1" noChangeArrowheads="1"/>
          </p:cNvPicPr>
          <p:nvPr userDrawn="1"/>
        </p:nvPicPr>
        <p:blipFill>
          <a:blip r:embed="rId1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6" t="13321" r="46341" b="13200"/>
          <a:stretch>
            <a:fillRect/>
          </a:stretch>
        </p:blipFill>
        <p:spPr bwMode="auto">
          <a:xfrm>
            <a:off x="8388350" y="0"/>
            <a:ext cx="75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3143" name="Picture 7" descr="logo SDIS rouge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148388"/>
            <a:ext cx="598487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3144" name="Picture 8" descr="visuel verso"/>
          <p:cNvPicPr>
            <a:picLocks noChangeAspect="1" noChangeArrowheads="1"/>
          </p:cNvPicPr>
          <p:nvPr userDrawn="1"/>
        </p:nvPicPr>
        <p:blipFill>
          <a:blip r:embed="rId1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50835" r="13321" b="46341"/>
          <a:stretch>
            <a:fillRect/>
          </a:stretch>
        </p:blipFill>
        <p:spPr bwMode="auto">
          <a:xfrm>
            <a:off x="0" y="6524625"/>
            <a:ext cx="838835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6546830"/>
            <a:ext cx="8388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1600" dirty="0">
                <a:solidFill>
                  <a:srgbClr val="C00000"/>
                </a:solidFill>
              </a:rPr>
              <a:t>Service Départemental d’Incendie et de Secours du Puy-de-Dôme</a:t>
            </a:r>
          </a:p>
        </p:txBody>
      </p:sp>
    </p:spTree>
    <p:extLst>
      <p:ext uri="{BB962C8B-B14F-4D97-AF65-F5344CB8AC3E}">
        <p14:creationId xmlns:p14="http://schemas.microsoft.com/office/powerpoint/2010/main" val="229723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4169" r="8183"/>
          <a:stretch/>
        </p:blipFill>
        <p:spPr>
          <a:xfrm>
            <a:off x="-36512" y="352885"/>
            <a:ext cx="9180512" cy="6176224"/>
          </a:xfrm>
          <a:prstGeom prst="rect">
            <a:avLst/>
          </a:prstGeom>
        </p:spPr>
      </p:pic>
      <p:sp>
        <p:nvSpPr>
          <p:cNvPr id="3" name="Forme libre 2"/>
          <p:cNvSpPr/>
          <p:nvPr/>
        </p:nvSpPr>
        <p:spPr bwMode="auto">
          <a:xfrm>
            <a:off x="-7620" y="-7620"/>
            <a:ext cx="9151620" cy="1143000"/>
          </a:xfrm>
          <a:custGeom>
            <a:avLst/>
            <a:gdLst>
              <a:gd name="connsiteX0" fmla="*/ 0 w 8404860"/>
              <a:gd name="connsiteY0" fmla="*/ 0 h 1143000"/>
              <a:gd name="connsiteX1" fmla="*/ 15240 w 8404860"/>
              <a:gd name="connsiteY1" fmla="*/ 708660 h 1143000"/>
              <a:gd name="connsiteX2" fmla="*/ 3421380 w 8404860"/>
              <a:gd name="connsiteY2" fmla="*/ 693420 h 1143000"/>
              <a:gd name="connsiteX3" fmla="*/ 4518660 w 8404860"/>
              <a:gd name="connsiteY3" fmla="*/ 1135380 h 1143000"/>
              <a:gd name="connsiteX4" fmla="*/ 8404860 w 8404860"/>
              <a:gd name="connsiteY4" fmla="*/ 1143000 h 1143000"/>
              <a:gd name="connsiteX5" fmla="*/ 8404860 w 8404860"/>
              <a:gd name="connsiteY5" fmla="*/ 7620 h 1143000"/>
              <a:gd name="connsiteX6" fmla="*/ 0 w 8404860"/>
              <a:gd name="connsiteY6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04860" h="1143000">
                <a:moveTo>
                  <a:pt x="0" y="0"/>
                </a:moveTo>
                <a:lnTo>
                  <a:pt x="15240" y="708660"/>
                </a:lnTo>
                <a:lnTo>
                  <a:pt x="3421380" y="693420"/>
                </a:lnTo>
                <a:lnTo>
                  <a:pt x="4518660" y="1135380"/>
                </a:lnTo>
                <a:lnTo>
                  <a:pt x="8404860" y="1143000"/>
                </a:lnTo>
                <a:lnTo>
                  <a:pt x="840486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A5002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-47398" y="6521785"/>
            <a:ext cx="9191398" cy="336215"/>
          </a:xfrm>
          <a:prstGeom prst="rect">
            <a:avLst/>
          </a:prstGeom>
          <a:solidFill>
            <a:srgbClr val="A5002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758788" name="Text Box 4"/>
          <p:cNvSpPr txBox="1">
            <a:spLocks noChangeArrowheads="1"/>
          </p:cNvSpPr>
          <p:nvPr/>
        </p:nvSpPr>
        <p:spPr bwMode="auto">
          <a:xfrm>
            <a:off x="1937657" y="101599"/>
            <a:ext cx="62347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altLang="fr-FR" sz="2800" dirty="0">
                <a:solidFill>
                  <a:schemeClr val="bg1"/>
                </a:solidFill>
              </a:rPr>
              <a:t>UTILISATION DES TELEPHONES D’ALERTE</a:t>
            </a:r>
          </a:p>
        </p:txBody>
      </p:sp>
      <p:sp>
        <p:nvSpPr>
          <p:cNvPr id="2" name="Rectangle 1"/>
          <p:cNvSpPr/>
          <p:nvPr/>
        </p:nvSpPr>
        <p:spPr>
          <a:xfrm>
            <a:off x="401588" y="2492896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5400" dirty="0">
                <a:solidFill>
                  <a:schemeClr val="tx1"/>
                </a:solidFill>
              </a:rPr>
              <a:t>UTILISATION DES TELEPHONES D’ALERTE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131358" y="596899"/>
            <a:ext cx="50467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altLang="fr-FR" sz="1800">
                <a:solidFill>
                  <a:schemeClr val="bg1"/>
                </a:solidFill>
              </a:rPr>
              <a:t>Formation OTAU</a:t>
            </a:r>
            <a:endParaRPr lang="fr-FR" altLang="fr-FR" sz="1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46830"/>
            <a:ext cx="8388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1600" dirty="0">
                <a:solidFill>
                  <a:schemeClr val="bg1"/>
                </a:solidFill>
              </a:rPr>
              <a:t>Service Départemental d’Incendie et de Secours du Puy-de-Dôme</a:t>
            </a:r>
          </a:p>
        </p:txBody>
      </p:sp>
      <p:pic>
        <p:nvPicPr>
          <p:cNvPr id="10" name="Picture 7" descr="logo SDIS rou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802417"/>
            <a:ext cx="598487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673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t="23466" b="5019"/>
          <a:stretch/>
        </p:blipFill>
        <p:spPr>
          <a:xfrm rot="10800000">
            <a:off x="239484" y="1466849"/>
            <a:ext cx="7963977" cy="4303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r="19614"/>
          <a:stretch/>
        </p:blipFill>
        <p:spPr>
          <a:xfrm rot="5400000">
            <a:off x="9612672" y="1466185"/>
            <a:ext cx="4057651" cy="4304430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 Box 228"/>
          <p:cNvSpPr txBox="1">
            <a:spLocks noChangeArrowheads="1"/>
          </p:cNvSpPr>
          <p:nvPr/>
        </p:nvSpPr>
        <p:spPr bwMode="auto">
          <a:xfrm>
            <a:off x="4355976" y="46038"/>
            <a:ext cx="4026024" cy="400110"/>
          </a:xfrm>
          <a:prstGeom prst="rect">
            <a:avLst/>
          </a:prstGeom>
          <a:solidFill>
            <a:srgbClr val="A5002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6096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chemeClr val="bg1"/>
                </a:solidFill>
                <a:latin typeface="Calibri" panose="020F0502020204030204" pitchFamily="34" charset="0"/>
              </a:rPr>
              <a:t>LE TELEPHONE D’ALERTE</a:t>
            </a:r>
          </a:p>
        </p:txBody>
      </p:sp>
    </p:spTree>
    <p:extLst>
      <p:ext uri="{BB962C8B-B14F-4D97-AF65-F5344CB8AC3E}">
        <p14:creationId xmlns:p14="http://schemas.microsoft.com/office/powerpoint/2010/main" val="165203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-0.56458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2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8"/>
          <p:cNvSpPr txBox="1">
            <a:spLocks noChangeArrowheads="1"/>
          </p:cNvSpPr>
          <p:nvPr/>
        </p:nvSpPr>
        <p:spPr bwMode="auto">
          <a:xfrm>
            <a:off x="4355976" y="46038"/>
            <a:ext cx="4026024" cy="400110"/>
          </a:xfrm>
          <a:prstGeom prst="rect">
            <a:avLst/>
          </a:prstGeom>
          <a:solidFill>
            <a:srgbClr val="A5002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6096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chemeClr val="bg1"/>
                </a:solidFill>
                <a:latin typeface="Calibri" panose="020F0502020204030204" pitchFamily="34" charset="0"/>
              </a:rPr>
              <a:t>TRANSFERT D’APPEL - CONFERENCE</a:t>
            </a:r>
          </a:p>
        </p:txBody>
      </p:sp>
      <p:pic>
        <p:nvPicPr>
          <p:cNvPr id="1026" name="Picture 2" descr="Résultat de recherche d'images pour &quot;personnage icone p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874"/>
            <a:ext cx="1545754" cy="154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Child Female Light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197" y="1204141"/>
            <a:ext cx="1577715" cy="157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associé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167" y="1292239"/>
            <a:ext cx="1489617" cy="148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/>
          <p:cNvCxnSpPr/>
          <p:nvPr/>
        </p:nvCxnSpPr>
        <p:spPr bwMode="auto">
          <a:xfrm>
            <a:off x="1364798" y="2037047"/>
            <a:ext cx="2065413" cy="629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ZoneTexte 6"/>
          <p:cNvSpPr txBox="1"/>
          <p:nvPr/>
        </p:nvSpPr>
        <p:spPr>
          <a:xfrm>
            <a:off x="1560993" y="1477790"/>
            <a:ext cx="167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1220156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3040077" y="1435235"/>
            <a:ext cx="538162" cy="1285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2" name="Text Box 228"/>
          <p:cNvSpPr txBox="1">
            <a:spLocks noChangeArrowheads="1"/>
          </p:cNvSpPr>
          <p:nvPr/>
        </p:nvSpPr>
        <p:spPr bwMode="auto">
          <a:xfrm>
            <a:off x="4355976" y="46038"/>
            <a:ext cx="4026024" cy="400110"/>
          </a:xfrm>
          <a:prstGeom prst="rect">
            <a:avLst/>
          </a:prstGeom>
          <a:solidFill>
            <a:srgbClr val="A5002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6096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chemeClr val="bg1"/>
                </a:solidFill>
                <a:latin typeface="Calibri" panose="020F0502020204030204" pitchFamily="34" charset="0"/>
              </a:rPr>
              <a:t>TRANSFERT D’APPEL - CONFERENCE</a:t>
            </a:r>
          </a:p>
        </p:txBody>
      </p:sp>
      <p:pic>
        <p:nvPicPr>
          <p:cNvPr id="3" name="Picture 2" descr="Résultat de recherche d'images pour &quot;personnage icone p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874"/>
            <a:ext cx="1545754" cy="154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Age Child Female Light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197" y="1204141"/>
            <a:ext cx="1577715" cy="157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Image associé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167" y="1292239"/>
            <a:ext cx="1489617" cy="148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 bwMode="auto">
          <a:xfrm>
            <a:off x="1364798" y="2037047"/>
            <a:ext cx="1642351" cy="314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ZoneTexte 6"/>
          <p:cNvSpPr txBox="1"/>
          <p:nvPr/>
        </p:nvSpPr>
        <p:spPr>
          <a:xfrm>
            <a:off x="1293868" y="1549087"/>
            <a:ext cx="166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Mise en attente</a:t>
            </a:r>
          </a:p>
        </p:txBody>
      </p:sp>
      <p:cxnSp>
        <p:nvCxnSpPr>
          <p:cNvPr id="8" name="Connecteur droit avec flèche 7"/>
          <p:cNvCxnSpPr/>
          <p:nvPr/>
        </p:nvCxnSpPr>
        <p:spPr bwMode="auto">
          <a:xfrm>
            <a:off x="5133712" y="2037047"/>
            <a:ext cx="2065413" cy="629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ZoneTexte 8"/>
          <p:cNvSpPr txBox="1"/>
          <p:nvPr/>
        </p:nvSpPr>
        <p:spPr>
          <a:xfrm>
            <a:off x="5768647" y="147779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Appel</a:t>
            </a:r>
          </a:p>
        </p:txBody>
      </p:sp>
      <p:pic>
        <p:nvPicPr>
          <p:cNvPr id="2050" name="Picture 2" descr="Résultat de recherche d'images pour &quot;musique png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718" y="1733753"/>
            <a:ext cx="470880" cy="59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29" t="27120" r="1666" b="13382"/>
          <a:stretch/>
        </p:blipFill>
        <p:spPr>
          <a:xfrm rot="10800000">
            <a:off x="1079654" y="2993552"/>
            <a:ext cx="6456889" cy="3197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275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6" t="21201" b="10528"/>
          <a:stretch/>
        </p:blipFill>
        <p:spPr>
          <a:xfrm rot="10800000">
            <a:off x="1364798" y="2912708"/>
            <a:ext cx="6088572" cy="3409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 bwMode="auto">
          <a:xfrm>
            <a:off x="5230485" y="1413698"/>
            <a:ext cx="538162" cy="1285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2" name="Text Box 228"/>
          <p:cNvSpPr txBox="1">
            <a:spLocks noChangeArrowheads="1"/>
          </p:cNvSpPr>
          <p:nvPr/>
        </p:nvSpPr>
        <p:spPr bwMode="auto">
          <a:xfrm>
            <a:off x="4355976" y="46038"/>
            <a:ext cx="4026024" cy="400110"/>
          </a:xfrm>
          <a:prstGeom prst="rect">
            <a:avLst/>
          </a:prstGeom>
          <a:solidFill>
            <a:srgbClr val="A5002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6096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chemeClr val="bg1"/>
                </a:solidFill>
                <a:latin typeface="Calibri" panose="020F0502020204030204" pitchFamily="34" charset="0"/>
              </a:rPr>
              <a:t>TRANSFERT D’APPEL - CONFERENCE</a:t>
            </a:r>
          </a:p>
        </p:txBody>
      </p:sp>
      <p:pic>
        <p:nvPicPr>
          <p:cNvPr id="3" name="Picture 2" descr="Résultat de recherche d'images pour &quot;personnage icone pn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874"/>
            <a:ext cx="1545754" cy="154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Age Child Female Light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197" y="1204141"/>
            <a:ext cx="1577715" cy="157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Image associé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167" y="1292239"/>
            <a:ext cx="1489617" cy="148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avec flèche 7"/>
          <p:cNvCxnSpPr/>
          <p:nvPr/>
        </p:nvCxnSpPr>
        <p:spPr bwMode="auto">
          <a:xfrm>
            <a:off x="5768647" y="2037047"/>
            <a:ext cx="1430478" cy="629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ZoneTexte 8"/>
          <p:cNvSpPr txBox="1"/>
          <p:nvPr/>
        </p:nvSpPr>
        <p:spPr>
          <a:xfrm>
            <a:off x="5768647" y="147779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Appel</a:t>
            </a:r>
          </a:p>
        </p:txBody>
      </p:sp>
      <p:pic>
        <p:nvPicPr>
          <p:cNvPr id="2050" name="Picture 2" descr="Résultat de recherche d'images pour &quot;musique png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26" y="1712216"/>
            <a:ext cx="470880" cy="59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eur droit avec flèche 13"/>
          <p:cNvCxnSpPr/>
          <p:nvPr/>
        </p:nvCxnSpPr>
        <p:spPr bwMode="auto">
          <a:xfrm>
            <a:off x="1364798" y="2037047"/>
            <a:ext cx="2065413" cy="629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ZoneTexte 14"/>
          <p:cNvSpPr txBox="1"/>
          <p:nvPr/>
        </p:nvSpPr>
        <p:spPr>
          <a:xfrm>
            <a:off x="1560993" y="1477790"/>
            <a:ext cx="167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247273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8"/>
          <p:cNvSpPr txBox="1">
            <a:spLocks noChangeArrowheads="1"/>
          </p:cNvSpPr>
          <p:nvPr/>
        </p:nvSpPr>
        <p:spPr bwMode="auto">
          <a:xfrm>
            <a:off x="4355976" y="46038"/>
            <a:ext cx="4026024" cy="400110"/>
          </a:xfrm>
          <a:prstGeom prst="rect">
            <a:avLst/>
          </a:prstGeom>
          <a:solidFill>
            <a:srgbClr val="A5002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6096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chemeClr val="bg1"/>
                </a:solidFill>
                <a:latin typeface="Calibri" panose="020F0502020204030204" pitchFamily="34" charset="0"/>
              </a:rPr>
              <a:t>TRANSFERT D’APPEL - CONFERENCE</a:t>
            </a:r>
          </a:p>
        </p:txBody>
      </p:sp>
      <p:pic>
        <p:nvPicPr>
          <p:cNvPr id="3" name="Picture 2" descr="Résultat de recherche d'images pour &quot;personnage icone p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874"/>
            <a:ext cx="1545754" cy="154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Age Child Female Light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197" y="1204141"/>
            <a:ext cx="1577715" cy="157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Image associé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167" y="1292239"/>
            <a:ext cx="1489617" cy="148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eur droit avec flèche 9"/>
          <p:cNvCxnSpPr/>
          <p:nvPr/>
        </p:nvCxnSpPr>
        <p:spPr bwMode="auto">
          <a:xfrm>
            <a:off x="5281741" y="2030750"/>
            <a:ext cx="2065413" cy="629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ZoneTexte 10"/>
          <p:cNvSpPr txBox="1"/>
          <p:nvPr/>
        </p:nvSpPr>
        <p:spPr>
          <a:xfrm>
            <a:off x="5477936" y="1471493"/>
            <a:ext cx="167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communication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1" t="21998" b="15833"/>
          <a:stretch/>
        </p:blipFill>
        <p:spPr>
          <a:xfrm rot="10800000">
            <a:off x="1565473" y="3105150"/>
            <a:ext cx="5600724" cy="3105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 bwMode="auto">
          <a:xfrm>
            <a:off x="3040077" y="1435235"/>
            <a:ext cx="538162" cy="1285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  <p:cxnSp>
        <p:nvCxnSpPr>
          <p:cNvPr id="14" name="Connecteur droit avec flèche 13"/>
          <p:cNvCxnSpPr/>
          <p:nvPr/>
        </p:nvCxnSpPr>
        <p:spPr bwMode="auto">
          <a:xfrm>
            <a:off x="1364798" y="2037047"/>
            <a:ext cx="1642351" cy="314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ZoneTexte 14"/>
          <p:cNvSpPr txBox="1"/>
          <p:nvPr/>
        </p:nvSpPr>
        <p:spPr>
          <a:xfrm>
            <a:off x="1293868" y="1549087"/>
            <a:ext cx="166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Mise en attente</a:t>
            </a:r>
          </a:p>
        </p:txBody>
      </p:sp>
      <p:pic>
        <p:nvPicPr>
          <p:cNvPr id="16" name="Picture 2" descr="Résultat de recherche d'images pour &quot;musique png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718" y="1733753"/>
            <a:ext cx="470880" cy="59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820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cteur droit avec flèche 14"/>
          <p:cNvCxnSpPr/>
          <p:nvPr/>
        </p:nvCxnSpPr>
        <p:spPr bwMode="auto">
          <a:xfrm>
            <a:off x="1364798" y="2605942"/>
            <a:ext cx="5982356" cy="2035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 Box 228"/>
          <p:cNvSpPr txBox="1">
            <a:spLocks noChangeArrowheads="1"/>
          </p:cNvSpPr>
          <p:nvPr/>
        </p:nvSpPr>
        <p:spPr bwMode="auto">
          <a:xfrm>
            <a:off x="4355976" y="46038"/>
            <a:ext cx="4026024" cy="400110"/>
          </a:xfrm>
          <a:prstGeom prst="rect">
            <a:avLst/>
          </a:prstGeom>
          <a:solidFill>
            <a:srgbClr val="A5002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6096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chemeClr val="bg1"/>
                </a:solidFill>
                <a:latin typeface="Calibri" panose="020F0502020204030204" pitchFamily="34" charset="0"/>
              </a:rPr>
              <a:t>TRANSFERT D’APPEL - CONFERENCE</a:t>
            </a:r>
          </a:p>
        </p:txBody>
      </p:sp>
      <p:pic>
        <p:nvPicPr>
          <p:cNvPr id="3" name="Picture 2" descr="Résultat de recherche d'images pour &quot;personnage icone p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874"/>
            <a:ext cx="1545754" cy="154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Age Child Female Light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197" y="1204141"/>
            <a:ext cx="1577715" cy="157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Image associé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167" y="1292239"/>
            <a:ext cx="1489617" cy="148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 bwMode="auto">
          <a:xfrm>
            <a:off x="5281741" y="2030750"/>
            <a:ext cx="2065413" cy="629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ZoneTexte 6"/>
          <p:cNvSpPr txBox="1"/>
          <p:nvPr/>
        </p:nvSpPr>
        <p:spPr>
          <a:xfrm>
            <a:off x="5477936" y="1471493"/>
            <a:ext cx="167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communication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8" t="20410" b="17040"/>
          <a:stretch/>
        </p:blipFill>
        <p:spPr>
          <a:xfrm rot="10800000">
            <a:off x="1420993" y="3154358"/>
            <a:ext cx="5869964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Connecteur droit avec flèche 12"/>
          <p:cNvCxnSpPr/>
          <p:nvPr/>
        </p:nvCxnSpPr>
        <p:spPr bwMode="auto">
          <a:xfrm>
            <a:off x="1364798" y="2037047"/>
            <a:ext cx="2065413" cy="629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ZoneTexte 13"/>
          <p:cNvSpPr txBox="1"/>
          <p:nvPr/>
        </p:nvSpPr>
        <p:spPr>
          <a:xfrm>
            <a:off x="1560993" y="1477790"/>
            <a:ext cx="167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1620777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avec flèche 10"/>
          <p:cNvCxnSpPr/>
          <p:nvPr/>
        </p:nvCxnSpPr>
        <p:spPr bwMode="auto">
          <a:xfrm>
            <a:off x="1364798" y="2605942"/>
            <a:ext cx="5982356" cy="2035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 Box 228"/>
          <p:cNvSpPr txBox="1">
            <a:spLocks noChangeArrowheads="1"/>
          </p:cNvSpPr>
          <p:nvPr/>
        </p:nvSpPr>
        <p:spPr bwMode="auto">
          <a:xfrm>
            <a:off x="4355976" y="46038"/>
            <a:ext cx="4026024" cy="400110"/>
          </a:xfrm>
          <a:prstGeom prst="rect">
            <a:avLst/>
          </a:prstGeom>
          <a:solidFill>
            <a:srgbClr val="A5002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6096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chemeClr val="bg1"/>
                </a:solidFill>
                <a:latin typeface="Calibri" panose="020F0502020204030204" pitchFamily="34" charset="0"/>
              </a:rPr>
              <a:t>TRANSFERT D’APPEL - CONFERENCE</a:t>
            </a:r>
          </a:p>
        </p:txBody>
      </p:sp>
      <p:pic>
        <p:nvPicPr>
          <p:cNvPr id="3" name="Picture 2" descr="Résultat de recherche d'images pour &quot;personnage icone p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874"/>
            <a:ext cx="1545754" cy="154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Age Child Female Light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197" y="1204141"/>
            <a:ext cx="1577715" cy="157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Image associé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167" y="1292239"/>
            <a:ext cx="1489617" cy="148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 bwMode="auto">
          <a:xfrm>
            <a:off x="5281741" y="2030750"/>
            <a:ext cx="2065413" cy="629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ZoneTexte 6"/>
          <p:cNvSpPr txBox="1"/>
          <p:nvPr/>
        </p:nvSpPr>
        <p:spPr>
          <a:xfrm>
            <a:off x="5477936" y="1471493"/>
            <a:ext cx="167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communication</a:t>
            </a:r>
          </a:p>
        </p:txBody>
      </p:sp>
      <p:cxnSp>
        <p:nvCxnSpPr>
          <p:cNvPr id="13" name="Connecteur droit avec flèche 12"/>
          <p:cNvCxnSpPr/>
          <p:nvPr/>
        </p:nvCxnSpPr>
        <p:spPr bwMode="auto">
          <a:xfrm>
            <a:off x="1364798" y="2037047"/>
            <a:ext cx="2065413" cy="629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ZoneTexte 13"/>
          <p:cNvSpPr txBox="1"/>
          <p:nvPr/>
        </p:nvSpPr>
        <p:spPr>
          <a:xfrm>
            <a:off x="1560993" y="1477790"/>
            <a:ext cx="167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communication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" t="11525" b="1135"/>
          <a:stretch/>
        </p:blipFill>
        <p:spPr>
          <a:xfrm rot="10800000">
            <a:off x="1736532" y="2971781"/>
            <a:ext cx="5238886" cy="3457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0813862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u 1">
  <a:themeElements>
    <a:clrScheme name="contenu 1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>
            <a:tab pos="952500" algn="l"/>
            <a:tab pos="1711325" algn="l"/>
            <a:tab pos="2857500" algn="l"/>
          </a:tabLst>
          <a:defRPr kumimoji="1" lang="en-US" altLang="fr-FR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alibri" pitchFamily="34" charset="0"/>
            <a:sym typeface="Wingdings" pitchFamily="2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>
            <a:tab pos="952500" algn="l"/>
            <a:tab pos="1711325" algn="l"/>
            <a:tab pos="2857500" algn="l"/>
          </a:tabLst>
          <a:defRPr kumimoji="1" lang="en-US" altLang="fr-FR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alibri" pitchFamily="34" charset="0"/>
            <a:sym typeface="Wingdings" pitchFamily="2" charset="2"/>
          </a:defRPr>
        </a:defPPr>
      </a:lstStyle>
    </a:lnDef>
  </a:objectDefaults>
  <a:extraClrSchemeLst>
    <a:extraClrScheme>
      <a:clrScheme name="contenu 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u 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u 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u 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u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u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u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Words>61</Words>
  <Application>Microsoft Office PowerPoint</Application>
  <PresentationFormat>Affichage à l'écran (4:3)</PresentationFormat>
  <Paragraphs>23</Paragraphs>
  <Slides>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1" baseType="lpstr">
      <vt:lpstr>Calibri</vt:lpstr>
      <vt:lpstr>Times New Roman</vt:lpstr>
      <vt:lpstr>contenu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Utilisation des téléphones d'alerte</dc:title>
  <dc:creator>Michaël TANTOT</dc:creator>
  <cp:lastModifiedBy>Adri Chab</cp:lastModifiedBy>
  <cp:revision>13</cp:revision>
  <dcterms:created xsi:type="dcterms:W3CDTF">2017-09-19T19:00:02Z</dcterms:created>
  <dcterms:modified xsi:type="dcterms:W3CDTF">2021-09-06T20:44:24Z</dcterms:modified>
</cp:coreProperties>
</file>