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0" r:id="rId3"/>
    <p:sldId id="293" r:id="rId4"/>
    <p:sldId id="299" r:id="rId5"/>
    <p:sldId id="298" r:id="rId6"/>
    <p:sldId id="297" r:id="rId7"/>
    <p:sldId id="300" r:id="rId8"/>
    <p:sldId id="296" r:id="rId9"/>
    <p:sldId id="292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Aurélien Pezet" initials="AP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808"/>
    <a:srgbClr val="920B0B"/>
    <a:srgbClr val="71131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91DC9-EECF-4BAD-A7E7-C0697BEC5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A2647E-DE1B-4BFA-88E4-FAC769D79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321AD-F3B7-47E7-B86E-0760FB4F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FC584-FF8C-4CF3-94A6-ED4D9D4E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EB43A6-381A-407A-9ACC-45509389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0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CAFAE-5EDC-4EBF-B601-28C87DE3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20AA46-4472-4A0E-BB74-F35114F5E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59D39-A07E-4F17-8A7B-35BCCA48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5554E-BAC9-4DF8-A229-C3DED6B8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5BF4B-B1B4-4150-812D-A181DFFD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1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1261FB-6CA7-4511-9705-FD4249F1C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CF1F8-91EC-4D4E-AD1D-0AC640A70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4B35F4-124E-47D3-ABA2-BDC6E1A8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95EF67-01BB-4193-B00D-EA1E37E4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3DC0B-D5C8-45B5-B271-44E9994E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99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0C153-F77E-4A78-B69C-63F6A8A1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69C26-913E-4078-8C86-EE8B8F3A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A6488-7809-4E45-B55B-2EDABDB3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71AE6-BA02-46FB-8887-EC1572B1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F5086-31D5-43F2-8876-A72069E6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190BC-729D-4CDC-A131-68D5F29E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2FD6D-9992-46E8-9201-570AF75F0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75211-AA10-4507-A5B2-8D2B42E3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0A1B7-5E5A-4FE1-BFD6-8F2F560F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1091E-8E04-4097-8115-EE5D81C7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1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DD380-59EC-401F-AD69-0153D7EC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4C6CE-0264-4FAD-8AA0-3AE3E69AE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645803-C768-42D7-B0DA-8725BDC4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D39B42-ED9D-4E44-8F45-734B3E7F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617BDB-4466-46FE-B9FC-7E2F57E5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CCDD40-E064-459F-9D80-836FC67B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26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2411A-B58C-4FE2-BC43-315FC3D4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12A6A7-DAF7-4952-A47C-EF4399446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264A6F-E617-43B3-AFF4-454AAB983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3A895B-4154-4862-B5C0-605186658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389FDB-754D-48C4-8480-F0A1896B4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9227B5-5412-4690-8991-3001B83C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C58C2C-45E4-4C14-82A5-55333905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D118E9-8C98-42CE-AD6B-FD184E9A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4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CA119-595A-4509-9106-604AD77E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9B05C8-FFA6-4383-88FF-0EE5D09A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6CEEFA-11CE-4871-BBB8-117DC4B2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5E2D5-144A-4537-9119-999FF029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8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EE6FF2-4406-429C-931B-47C9599A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7F7F03-FF24-4B6A-85F1-9CF6E07B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2179F2-FA36-4983-9255-094A2E98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49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AA0EB-A100-43AF-A7C5-B5625ED7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93DAD-E96D-4D9C-A1A6-3B29AEAB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0DDF16-957A-4492-AC63-1CEBE863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D88238-612F-44CF-936B-CB4B47BE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8D45B5-95B2-4532-8FAB-88D2D94C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6F7F5E-4FF9-4060-A153-2B4EC5C3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6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23730-8B28-4953-B1C5-CA9B1E06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E93288-C414-46AF-BC8F-8045DC6F3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78E94D-AC45-4E60-A4AF-83E0F6368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945C0D-4281-432B-A3A1-A4152358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BCF33-7AF2-469C-A9B6-19F644B2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373312-285C-4461-8B33-A1827DA7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2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994BE6-9CF7-4081-9339-EA093E0C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F65CA7-8DDA-48AB-8C99-11C56C48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5BC88-DE40-4269-BE99-0CB4B2F3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1341-227B-4677-96A7-1374CE6AA3D9}" type="datetimeFigureOut">
              <a:rPr lang="fr-FR" smtClean="0"/>
              <a:t>09/09/2021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0ACCAC-4913-417D-A057-DA7A118F2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C401E-7570-4380-90C1-9C8D0B6B3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D587-5811-4A7D-AB48-8F89C292F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5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576632F-D51B-4597-AEB7-BA1C972AA413}"/>
              </a:ext>
            </a:extLst>
          </p:cNvPr>
          <p:cNvSpPr/>
          <p:nvPr/>
        </p:nvSpPr>
        <p:spPr>
          <a:xfrm>
            <a:off x="0" y="6154153"/>
            <a:ext cx="12192000" cy="7693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BD6F0A-F667-4FEC-B49A-3897756023A8}"/>
              </a:ext>
            </a:extLst>
          </p:cNvPr>
          <p:cNvSpPr/>
          <p:nvPr/>
        </p:nvSpPr>
        <p:spPr>
          <a:xfrm>
            <a:off x="333266" y="6284530"/>
            <a:ext cx="134766" cy="5313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91B767-0C24-4F34-A5CC-35A3C17410CC}"/>
              </a:ext>
            </a:extLst>
          </p:cNvPr>
          <p:cNvSpPr txBox="1"/>
          <p:nvPr/>
        </p:nvSpPr>
        <p:spPr>
          <a:xfrm>
            <a:off x="468032" y="6208696"/>
            <a:ext cx="968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Départemental D’incendie et de Secours du Puy de Dôme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5F0007-3B40-4778-BFCA-4E124441226C}"/>
              </a:ext>
            </a:extLst>
          </p:cNvPr>
          <p:cNvSpPr txBox="1"/>
          <p:nvPr/>
        </p:nvSpPr>
        <p:spPr>
          <a:xfrm>
            <a:off x="468032" y="6550223"/>
            <a:ext cx="9426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Formation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Cta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Codis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Cne Nina GRELLET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  <a:endParaRPr lang="fr-F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0663C21-7AB5-4117-8B84-8F3371499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5" y="1624695"/>
            <a:ext cx="3635117" cy="36086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EA2E4B-06FB-4D93-8D32-0E174676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97" y="1648238"/>
            <a:ext cx="5881332" cy="36086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3B0ACB-5E92-48BD-8077-31BD36A9408C}"/>
              </a:ext>
            </a:extLst>
          </p:cNvPr>
          <p:cNvSpPr txBox="1"/>
          <p:nvPr/>
        </p:nvSpPr>
        <p:spPr>
          <a:xfrm>
            <a:off x="0" y="42085"/>
            <a:ext cx="257359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Durée : </a:t>
            </a:r>
            <a:r>
              <a:rPr lang="fr-FR" i="1" dirty="0" smtClean="0">
                <a:solidFill>
                  <a:schemeClr val="bg1"/>
                </a:solidFill>
              </a:rPr>
              <a:t>0h15min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85898" y="531530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LES 4 ECHELONS TERRITORIAUX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45" y="1158240"/>
            <a:ext cx="3030552" cy="55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0" y="484745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             LES 7 ZONES DE DEFENSE DEPUIS 2016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65" y="1339451"/>
            <a:ext cx="66865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0" y="484745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             LES 7 ZONES DE DEFENSE DEPUIS 2016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0" y="1118020"/>
            <a:ext cx="7120027" cy="55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7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flipH="1" flipV="1">
            <a:off x="-6052" y="474573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680363" y="703658"/>
            <a:ext cx="8223325" cy="5813425"/>
            <a:chOff x="856" y="362"/>
            <a:chExt cx="4802" cy="3662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399" y="362"/>
              <a:ext cx="3515" cy="231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LES 12 DEPARTEMENTS DE LA ZONE SUD EST</a:t>
              </a:r>
            </a:p>
          </p:txBody>
        </p: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2620" y="1266"/>
              <a:ext cx="1730" cy="1753"/>
              <a:chOff x="2620" y="1266"/>
              <a:chExt cx="1730" cy="1753"/>
            </a:xfrm>
          </p:grpSpPr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2620" y="1266"/>
                <a:ext cx="740" cy="994"/>
              </a:xfrm>
              <a:custGeom>
                <a:avLst/>
                <a:gdLst/>
                <a:ahLst/>
                <a:cxnLst>
                  <a:cxn ang="0">
                    <a:pos x="471" y="114"/>
                  </a:cxn>
                  <a:cxn ang="0">
                    <a:pos x="355" y="0"/>
                  </a:cxn>
                  <a:cxn ang="0">
                    <a:pos x="138" y="5"/>
                  </a:cxn>
                  <a:cxn ang="0">
                    <a:pos x="133" y="108"/>
                  </a:cxn>
                  <a:cxn ang="0">
                    <a:pos x="160" y="170"/>
                  </a:cxn>
                  <a:cxn ang="0">
                    <a:pos x="0" y="300"/>
                  </a:cxn>
                  <a:cxn ang="0">
                    <a:pos x="138" y="511"/>
                  </a:cxn>
                  <a:cxn ang="0">
                    <a:pos x="133" y="706"/>
                  </a:cxn>
                  <a:cxn ang="0">
                    <a:pos x="225" y="852"/>
                  </a:cxn>
                  <a:cxn ang="0">
                    <a:pos x="390" y="825"/>
                  </a:cxn>
                  <a:cxn ang="0">
                    <a:pos x="441" y="993"/>
                  </a:cxn>
                  <a:cxn ang="0">
                    <a:pos x="577" y="836"/>
                  </a:cxn>
                  <a:cxn ang="0">
                    <a:pos x="739" y="744"/>
                  </a:cxn>
                  <a:cxn ang="0">
                    <a:pos x="739" y="601"/>
                  </a:cxn>
                  <a:cxn ang="0">
                    <a:pos x="401" y="422"/>
                  </a:cxn>
                  <a:cxn ang="0">
                    <a:pos x="471" y="114"/>
                  </a:cxn>
                </a:cxnLst>
                <a:rect l="0" t="0" r="r" b="b"/>
                <a:pathLst>
                  <a:path w="740" h="994">
                    <a:moveTo>
                      <a:pt x="471" y="114"/>
                    </a:moveTo>
                    <a:lnTo>
                      <a:pt x="355" y="0"/>
                    </a:lnTo>
                    <a:lnTo>
                      <a:pt x="138" y="5"/>
                    </a:lnTo>
                    <a:lnTo>
                      <a:pt x="133" y="108"/>
                    </a:lnTo>
                    <a:lnTo>
                      <a:pt x="160" y="170"/>
                    </a:lnTo>
                    <a:lnTo>
                      <a:pt x="0" y="300"/>
                    </a:lnTo>
                    <a:lnTo>
                      <a:pt x="138" y="511"/>
                    </a:lnTo>
                    <a:lnTo>
                      <a:pt x="133" y="706"/>
                    </a:lnTo>
                    <a:lnTo>
                      <a:pt x="225" y="852"/>
                    </a:lnTo>
                    <a:lnTo>
                      <a:pt x="390" y="825"/>
                    </a:lnTo>
                    <a:lnTo>
                      <a:pt x="441" y="993"/>
                    </a:lnTo>
                    <a:lnTo>
                      <a:pt x="577" y="836"/>
                    </a:lnTo>
                    <a:lnTo>
                      <a:pt x="739" y="744"/>
                    </a:lnTo>
                    <a:lnTo>
                      <a:pt x="739" y="601"/>
                    </a:lnTo>
                    <a:lnTo>
                      <a:pt x="401" y="422"/>
                    </a:lnTo>
                    <a:lnTo>
                      <a:pt x="471" y="11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3034" y="1649"/>
                <a:ext cx="1316" cy="1370"/>
              </a:xfrm>
              <a:custGeom>
                <a:avLst/>
                <a:gdLst/>
                <a:ahLst/>
                <a:cxnLst>
                  <a:cxn ang="0">
                    <a:pos x="509" y="0"/>
                  </a:cxn>
                  <a:cxn ang="0">
                    <a:pos x="298" y="160"/>
                  </a:cxn>
                  <a:cxn ang="0">
                    <a:pos x="298" y="295"/>
                  </a:cxn>
                  <a:cxn ang="0">
                    <a:pos x="135" y="387"/>
                  </a:cxn>
                  <a:cxn ang="0">
                    <a:pos x="0" y="536"/>
                  </a:cxn>
                  <a:cxn ang="0">
                    <a:pos x="5" y="639"/>
                  </a:cxn>
                  <a:cxn ang="0">
                    <a:pos x="32" y="720"/>
                  </a:cxn>
                  <a:cxn ang="0">
                    <a:pos x="222" y="663"/>
                  </a:cxn>
                  <a:cxn ang="0">
                    <a:pos x="346" y="712"/>
                  </a:cxn>
                  <a:cxn ang="0">
                    <a:pos x="346" y="952"/>
                  </a:cxn>
                  <a:cxn ang="0">
                    <a:pos x="614" y="982"/>
                  </a:cxn>
                  <a:cxn ang="0">
                    <a:pos x="628" y="1266"/>
                  </a:cxn>
                  <a:cxn ang="0">
                    <a:pos x="901" y="1369"/>
                  </a:cxn>
                  <a:cxn ang="0">
                    <a:pos x="1004" y="1190"/>
                  </a:cxn>
                  <a:cxn ang="0">
                    <a:pos x="1128" y="1226"/>
                  </a:cxn>
                  <a:cxn ang="0">
                    <a:pos x="1315" y="1107"/>
                  </a:cxn>
                  <a:cxn ang="0">
                    <a:pos x="1315" y="1020"/>
                  </a:cxn>
                  <a:cxn ang="0">
                    <a:pos x="1220" y="974"/>
                  </a:cxn>
                  <a:cxn ang="0">
                    <a:pos x="1245" y="852"/>
                  </a:cxn>
                  <a:cxn ang="0">
                    <a:pos x="1120" y="698"/>
                  </a:cxn>
                  <a:cxn ang="0">
                    <a:pos x="1150" y="528"/>
                  </a:cxn>
                  <a:cxn ang="0">
                    <a:pos x="969" y="455"/>
                  </a:cxn>
                  <a:cxn ang="0">
                    <a:pos x="885" y="555"/>
                  </a:cxn>
                  <a:cxn ang="0">
                    <a:pos x="671" y="298"/>
                  </a:cxn>
                  <a:cxn ang="0">
                    <a:pos x="509" y="0"/>
                  </a:cxn>
                </a:cxnLst>
                <a:rect l="0" t="0" r="r" b="b"/>
                <a:pathLst>
                  <a:path w="1316" h="1370">
                    <a:moveTo>
                      <a:pt x="509" y="0"/>
                    </a:moveTo>
                    <a:lnTo>
                      <a:pt x="298" y="160"/>
                    </a:lnTo>
                    <a:lnTo>
                      <a:pt x="298" y="295"/>
                    </a:lnTo>
                    <a:lnTo>
                      <a:pt x="135" y="387"/>
                    </a:lnTo>
                    <a:lnTo>
                      <a:pt x="0" y="536"/>
                    </a:lnTo>
                    <a:lnTo>
                      <a:pt x="5" y="639"/>
                    </a:lnTo>
                    <a:lnTo>
                      <a:pt x="32" y="720"/>
                    </a:lnTo>
                    <a:lnTo>
                      <a:pt x="222" y="663"/>
                    </a:lnTo>
                    <a:lnTo>
                      <a:pt x="346" y="712"/>
                    </a:lnTo>
                    <a:lnTo>
                      <a:pt x="346" y="952"/>
                    </a:lnTo>
                    <a:lnTo>
                      <a:pt x="614" y="982"/>
                    </a:lnTo>
                    <a:lnTo>
                      <a:pt x="628" y="1266"/>
                    </a:lnTo>
                    <a:lnTo>
                      <a:pt x="901" y="1369"/>
                    </a:lnTo>
                    <a:lnTo>
                      <a:pt x="1004" y="1190"/>
                    </a:lnTo>
                    <a:lnTo>
                      <a:pt x="1128" y="1226"/>
                    </a:lnTo>
                    <a:lnTo>
                      <a:pt x="1315" y="1107"/>
                    </a:lnTo>
                    <a:lnTo>
                      <a:pt x="1315" y="1020"/>
                    </a:lnTo>
                    <a:lnTo>
                      <a:pt x="1220" y="974"/>
                    </a:lnTo>
                    <a:lnTo>
                      <a:pt x="1245" y="852"/>
                    </a:lnTo>
                    <a:lnTo>
                      <a:pt x="1120" y="698"/>
                    </a:lnTo>
                    <a:lnTo>
                      <a:pt x="1150" y="528"/>
                    </a:lnTo>
                    <a:lnTo>
                      <a:pt x="969" y="455"/>
                    </a:lnTo>
                    <a:lnTo>
                      <a:pt x="885" y="555"/>
                    </a:lnTo>
                    <a:lnTo>
                      <a:pt x="671" y="298"/>
                    </a:lnTo>
                    <a:lnTo>
                      <a:pt x="509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3491" y="2261"/>
                <a:ext cx="56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Isère</a:t>
                </a:r>
              </a:p>
            </p:txBody>
          </p:sp>
          <p:sp>
            <p:nvSpPr>
              <p:cNvPr id="54" name="Rectangle 12"/>
              <p:cNvSpPr>
                <a:spLocks noChangeArrowheads="1"/>
              </p:cNvSpPr>
              <p:nvPr/>
            </p:nvSpPr>
            <p:spPr bwMode="auto">
              <a:xfrm>
                <a:off x="2780" y="1754"/>
                <a:ext cx="711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Rhône</a:t>
                </a:r>
              </a:p>
            </p:txBody>
          </p:sp>
        </p:grp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053" y="849"/>
              <a:ext cx="3975" cy="2811"/>
              <a:chOff x="1053" y="849"/>
              <a:chExt cx="3975" cy="2811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2986" y="1031"/>
                <a:ext cx="1115" cy="996"/>
              </a:xfrm>
              <a:custGeom>
                <a:avLst/>
                <a:gdLst/>
                <a:ahLst/>
                <a:cxnLst>
                  <a:cxn ang="0">
                    <a:pos x="1073" y="24"/>
                  </a:cxn>
                  <a:cxn ang="0">
                    <a:pos x="1003" y="176"/>
                  </a:cxn>
                  <a:cxn ang="0">
                    <a:pos x="833" y="260"/>
                  </a:cxn>
                  <a:cxn ang="0">
                    <a:pos x="738" y="178"/>
                  </a:cxn>
                  <a:cxn ang="0">
                    <a:pos x="581" y="260"/>
                  </a:cxn>
                  <a:cxn ang="0">
                    <a:pos x="443" y="43"/>
                  </a:cxn>
                  <a:cxn ang="0">
                    <a:pos x="354" y="0"/>
                  </a:cxn>
                  <a:cxn ang="0">
                    <a:pos x="135" y="22"/>
                  </a:cxn>
                  <a:cxn ang="0">
                    <a:pos x="0" y="665"/>
                  </a:cxn>
                  <a:cxn ang="0">
                    <a:pos x="343" y="844"/>
                  </a:cxn>
                  <a:cxn ang="0">
                    <a:pos x="549" y="692"/>
                  </a:cxn>
                  <a:cxn ang="0">
                    <a:pos x="711" y="995"/>
                  </a:cxn>
                  <a:cxn ang="0">
                    <a:pos x="857" y="860"/>
                  </a:cxn>
                  <a:cxn ang="0">
                    <a:pos x="881" y="430"/>
                  </a:cxn>
                  <a:cxn ang="0">
                    <a:pos x="1003" y="373"/>
                  </a:cxn>
                  <a:cxn ang="0">
                    <a:pos x="1003" y="319"/>
                  </a:cxn>
                  <a:cxn ang="0">
                    <a:pos x="1114" y="108"/>
                  </a:cxn>
                  <a:cxn ang="0">
                    <a:pos x="1073" y="24"/>
                  </a:cxn>
                </a:cxnLst>
                <a:rect l="0" t="0" r="r" b="b"/>
                <a:pathLst>
                  <a:path w="1115" h="996">
                    <a:moveTo>
                      <a:pt x="1073" y="24"/>
                    </a:moveTo>
                    <a:lnTo>
                      <a:pt x="1003" y="176"/>
                    </a:lnTo>
                    <a:lnTo>
                      <a:pt x="833" y="260"/>
                    </a:lnTo>
                    <a:lnTo>
                      <a:pt x="738" y="178"/>
                    </a:lnTo>
                    <a:lnTo>
                      <a:pt x="581" y="260"/>
                    </a:lnTo>
                    <a:lnTo>
                      <a:pt x="443" y="43"/>
                    </a:lnTo>
                    <a:lnTo>
                      <a:pt x="354" y="0"/>
                    </a:lnTo>
                    <a:lnTo>
                      <a:pt x="135" y="22"/>
                    </a:lnTo>
                    <a:lnTo>
                      <a:pt x="0" y="665"/>
                    </a:lnTo>
                    <a:lnTo>
                      <a:pt x="343" y="844"/>
                    </a:lnTo>
                    <a:lnTo>
                      <a:pt x="549" y="692"/>
                    </a:lnTo>
                    <a:lnTo>
                      <a:pt x="711" y="995"/>
                    </a:lnTo>
                    <a:lnTo>
                      <a:pt x="857" y="860"/>
                    </a:lnTo>
                    <a:lnTo>
                      <a:pt x="881" y="430"/>
                    </a:lnTo>
                    <a:lnTo>
                      <a:pt x="1003" y="373"/>
                    </a:lnTo>
                    <a:lnTo>
                      <a:pt x="1003" y="319"/>
                    </a:lnTo>
                    <a:lnTo>
                      <a:pt x="1114" y="108"/>
                    </a:lnTo>
                    <a:lnTo>
                      <a:pt x="1073" y="24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1053" y="849"/>
                <a:ext cx="1395" cy="957"/>
              </a:xfrm>
              <a:custGeom>
                <a:avLst/>
                <a:gdLst/>
                <a:ahLst/>
                <a:cxnLst>
                  <a:cxn ang="0">
                    <a:pos x="593" y="0"/>
                  </a:cxn>
                  <a:cxn ang="0">
                    <a:pos x="265" y="154"/>
                  </a:cxn>
                  <a:cxn ang="0">
                    <a:pos x="254" y="279"/>
                  </a:cxn>
                  <a:cxn ang="0">
                    <a:pos x="95" y="298"/>
                  </a:cxn>
                  <a:cxn ang="0">
                    <a:pos x="0" y="420"/>
                  </a:cxn>
                  <a:cxn ang="0">
                    <a:pos x="246" y="753"/>
                  </a:cxn>
                  <a:cxn ang="0">
                    <a:pos x="525" y="609"/>
                  </a:cxn>
                  <a:cxn ang="0">
                    <a:pos x="669" y="859"/>
                  </a:cxn>
                  <a:cxn ang="0">
                    <a:pos x="966" y="826"/>
                  </a:cxn>
                  <a:cxn ang="0">
                    <a:pos x="1207" y="956"/>
                  </a:cxn>
                  <a:cxn ang="0">
                    <a:pos x="1275" y="877"/>
                  </a:cxn>
                  <a:cxn ang="0">
                    <a:pos x="1226" y="617"/>
                  </a:cxn>
                  <a:cxn ang="0">
                    <a:pos x="1297" y="558"/>
                  </a:cxn>
                  <a:cxn ang="0">
                    <a:pos x="1394" y="509"/>
                  </a:cxn>
                  <a:cxn ang="0">
                    <a:pos x="1394" y="357"/>
                  </a:cxn>
                  <a:cxn ang="0">
                    <a:pos x="1099" y="100"/>
                  </a:cxn>
                  <a:cxn ang="0">
                    <a:pos x="1026" y="144"/>
                  </a:cxn>
                  <a:cxn ang="0">
                    <a:pos x="747" y="127"/>
                  </a:cxn>
                  <a:cxn ang="0">
                    <a:pos x="593" y="0"/>
                  </a:cxn>
                </a:cxnLst>
                <a:rect l="0" t="0" r="r" b="b"/>
                <a:pathLst>
                  <a:path w="1395" h="957">
                    <a:moveTo>
                      <a:pt x="593" y="0"/>
                    </a:moveTo>
                    <a:lnTo>
                      <a:pt x="265" y="154"/>
                    </a:lnTo>
                    <a:lnTo>
                      <a:pt x="254" y="279"/>
                    </a:lnTo>
                    <a:lnTo>
                      <a:pt x="95" y="298"/>
                    </a:lnTo>
                    <a:lnTo>
                      <a:pt x="0" y="420"/>
                    </a:lnTo>
                    <a:lnTo>
                      <a:pt x="246" y="753"/>
                    </a:lnTo>
                    <a:lnTo>
                      <a:pt x="525" y="609"/>
                    </a:lnTo>
                    <a:lnTo>
                      <a:pt x="669" y="859"/>
                    </a:lnTo>
                    <a:lnTo>
                      <a:pt x="966" y="826"/>
                    </a:lnTo>
                    <a:lnTo>
                      <a:pt x="1207" y="956"/>
                    </a:lnTo>
                    <a:lnTo>
                      <a:pt x="1275" y="877"/>
                    </a:lnTo>
                    <a:lnTo>
                      <a:pt x="1226" y="617"/>
                    </a:lnTo>
                    <a:lnTo>
                      <a:pt x="1297" y="558"/>
                    </a:lnTo>
                    <a:lnTo>
                      <a:pt x="1394" y="509"/>
                    </a:lnTo>
                    <a:lnTo>
                      <a:pt x="1394" y="357"/>
                    </a:lnTo>
                    <a:lnTo>
                      <a:pt x="1099" y="100"/>
                    </a:lnTo>
                    <a:lnTo>
                      <a:pt x="1026" y="144"/>
                    </a:lnTo>
                    <a:lnTo>
                      <a:pt x="747" y="127"/>
                    </a:lnTo>
                    <a:lnTo>
                      <a:pt x="593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686" y="2259"/>
                <a:ext cx="1131" cy="745"/>
              </a:xfrm>
              <a:custGeom>
                <a:avLst/>
                <a:gdLst/>
                <a:ahLst/>
                <a:cxnLst>
                  <a:cxn ang="0">
                    <a:pos x="365" y="0"/>
                  </a:cxn>
                  <a:cxn ang="0">
                    <a:pos x="162" y="0"/>
                  </a:cxn>
                  <a:cxn ang="0">
                    <a:pos x="30" y="76"/>
                  </a:cxn>
                  <a:cxn ang="0">
                    <a:pos x="0" y="157"/>
                  </a:cxn>
                  <a:cxn ang="0">
                    <a:pos x="114" y="181"/>
                  </a:cxn>
                  <a:cxn ang="0">
                    <a:pos x="232" y="517"/>
                  </a:cxn>
                  <a:cxn ang="0">
                    <a:pos x="343" y="701"/>
                  </a:cxn>
                  <a:cxn ang="0">
                    <a:pos x="495" y="636"/>
                  </a:cxn>
                  <a:cxn ang="0">
                    <a:pos x="643" y="744"/>
                  </a:cxn>
                  <a:cxn ang="0">
                    <a:pos x="681" y="657"/>
                  </a:cxn>
                  <a:cxn ang="0">
                    <a:pos x="746" y="636"/>
                  </a:cxn>
                  <a:cxn ang="0">
                    <a:pos x="1008" y="482"/>
                  </a:cxn>
                  <a:cxn ang="0">
                    <a:pos x="1052" y="289"/>
                  </a:cxn>
                  <a:cxn ang="0">
                    <a:pos x="1106" y="317"/>
                  </a:cxn>
                  <a:cxn ang="0">
                    <a:pos x="1130" y="189"/>
                  </a:cxn>
                  <a:cxn ang="0">
                    <a:pos x="941" y="35"/>
                  </a:cxn>
                  <a:cxn ang="0">
                    <a:pos x="638" y="49"/>
                  </a:cxn>
                  <a:cxn ang="0">
                    <a:pos x="424" y="81"/>
                  </a:cxn>
                  <a:cxn ang="0">
                    <a:pos x="365" y="0"/>
                  </a:cxn>
                </a:cxnLst>
                <a:rect l="0" t="0" r="r" b="b"/>
                <a:pathLst>
                  <a:path w="1131" h="745">
                    <a:moveTo>
                      <a:pt x="365" y="0"/>
                    </a:moveTo>
                    <a:lnTo>
                      <a:pt x="162" y="0"/>
                    </a:lnTo>
                    <a:lnTo>
                      <a:pt x="30" y="76"/>
                    </a:lnTo>
                    <a:lnTo>
                      <a:pt x="0" y="157"/>
                    </a:lnTo>
                    <a:lnTo>
                      <a:pt x="114" y="181"/>
                    </a:lnTo>
                    <a:lnTo>
                      <a:pt x="232" y="517"/>
                    </a:lnTo>
                    <a:lnTo>
                      <a:pt x="343" y="701"/>
                    </a:lnTo>
                    <a:lnTo>
                      <a:pt x="495" y="636"/>
                    </a:lnTo>
                    <a:lnTo>
                      <a:pt x="643" y="744"/>
                    </a:lnTo>
                    <a:lnTo>
                      <a:pt x="681" y="657"/>
                    </a:lnTo>
                    <a:lnTo>
                      <a:pt x="746" y="636"/>
                    </a:lnTo>
                    <a:lnTo>
                      <a:pt x="1008" y="482"/>
                    </a:lnTo>
                    <a:lnTo>
                      <a:pt x="1052" y="289"/>
                    </a:lnTo>
                    <a:lnTo>
                      <a:pt x="1106" y="317"/>
                    </a:lnTo>
                    <a:lnTo>
                      <a:pt x="1130" y="189"/>
                    </a:lnTo>
                    <a:lnTo>
                      <a:pt x="941" y="35"/>
                    </a:lnTo>
                    <a:lnTo>
                      <a:pt x="638" y="49"/>
                    </a:lnTo>
                    <a:lnTo>
                      <a:pt x="424" y="81"/>
                    </a:lnTo>
                    <a:lnTo>
                      <a:pt x="365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3715" y="1618"/>
                <a:ext cx="1313" cy="953"/>
              </a:xfrm>
              <a:custGeom>
                <a:avLst/>
                <a:gdLst/>
                <a:ahLst/>
                <a:cxnLst>
                  <a:cxn ang="0">
                    <a:pos x="725" y="0"/>
                  </a:cxn>
                  <a:cxn ang="0">
                    <a:pos x="587" y="252"/>
                  </a:cxn>
                  <a:cxn ang="0">
                    <a:pos x="306" y="192"/>
                  </a:cxn>
                  <a:cxn ang="0">
                    <a:pos x="154" y="5"/>
                  </a:cxn>
                  <a:cxn ang="0">
                    <a:pos x="141" y="222"/>
                  </a:cxn>
                  <a:cxn ang="0">
                    <a:pos x="0" y="354"/>
                  </a:cxn>
                  <a:cxn ang="0">
                    <a:pos x="211" y="609"/>
                  </a:cxn>
                  <a:cxn ang="0">
                    <a:pos x="298" y="506"/>
                  </a:cxn>
                  <a:cxn ang="0">
                    <a:pos x="471" y="579"/>
                  </a:cxn>
                  <a:cxn ang="0">
                    <a:pos x="449" y="749"/>
                  </a:cxn>
                  <a:cxn ang="0">
                    <a:pos x="576" y="906"/>
                  </a:cxn>
                  <a:cxn ang="0">
                    <a:pos x="733" y="952"/>
                  </a:cxn>
                  <a:cxn ang="0">
                    <a:pos x="898" y="895"/>
                  </a:cxn>
                  <a:cxn ang="0">
                    <a:pos x="1290" y="673"/>
                  </a:cxn>
                  <a:cxn ang="0">
                    <a:pos x="1312" y="546"/>
                  </a:cxn>
                  <a:cxn ang="0">
                    <a:pos x="974" y="211"/>
                  </a:cxn>
                  <a:cxn ang="0">
                    <a:pos x="876" y="222"/>
                  </a:cxn>
                  <a:cxn ang="0">
                    <a:pos x="725" y="0"/>
                  </a:cxn>
                </a:cxnLst>
                <a:rect l="0" t="0" r="r" b="b"/>
                <a:pathLst>
                  <a:path w="1313" h="953">
                    <a:moveTo>
                      <a:pt x="725" y="0"/>
                    </a:moveTo>
                    <a:lnTo>
                      <a:pt x="587" y="252"/>
                    </a:lnTo>
                    <a:lnTo>
                      <a:pt x="306" y="192"/>
                    </a:lnTo>
                    <a:lnTo>
                      <a:pt x="154" y="5"/>
                    </a:lnTo>
                    <a:lnTo>
                      <a:pt x="141" y="222"/>
                    </a:lnTo>
                    <a:lnTo>
                      <a:pt x="0" y="354"/>
                    </a:lnTo>
                    <a:lnTo>
                      <a:pt x="211" y="609"/>
                    </a:lnTo>
                    <a:lnTo>
                      <a:pt x="298" y="506"/>
                    </a:lnTo>
                    <a:lnTo>
                      <a:pt x="471" y="579"/>
                    </a:lnTo>
                    <a:lnTo>
                      <a:pt x="449" y="749"/>
                    </a:lnTo>
                    <a:lnTo>
                      <a:pt x="576" y="906"/>
                    </a:lnTo>
                    <a:lnTo>
                      <a:pt x="733" y="952"/>
                    </a:lnTo>
                    <a:lnTo>
                      <a:pt x="898" y="895"/>
                    </a:lnTo>
                    <a:lnTo>
                      <a:pt x="1290" y="673"/>
                    </a:lnTo>
                    <a:lnTo>
                      <a:pt x="1312" y="546"/>
                    </a:lnTo>
                    <a:lnTo>
                      <a:pt x="974" y="211"/>
                    </a:lnTo>
                    <a:lnTo>
                      <a:pt x="876" y="222"/>
                    </a:lnTo>
                    <a:lnTo>
                      <a:pt x="725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2345" y="2244"/>
                <a:ext cx="859" cy="1272"/>
              </a:xfrm>
              <a:custGeom>
                <a:avLst/>
                <a:gdLst/>
                <a:ahLst/>
                <a:cxnLst>
                  <a:cxn ang="0">
                    <a:pos x="701" y="0"/>
                  </a:cxn>
                  <a:cxn ang="0">
                    <a:pos x="487" y="173"/>
                  </a:cxn>
                  <a:cxn ang="0">
                    <a:pos x="463" y="297"/>
                  </a:cxn>
                  <a:cxn ang="0">
                    <a:pos x="409" y="262"/>
                  </a:cxn>
                  <a:cxn ang="0">
                    <a:pos x="365" y="462"/>
                  </a:cxn>
                  <a:cxn ang="0">
                    <a:pos x="89" y="622"/>
                  </a:cxn>
                  <a:cxn ang="0">
                    <a:pos x="32" y="641"/>
                  </a:cxn>
                  <a:cxn ang="0">
                    <a:pos x="0" y="722"/>
                  </a:cxn>
                  <a:cxn ang="0">
                    <a:pos x="181" y="1212"/>
                  </a:cxn>
                  <a:cxn ang="0">
                    <a:pos x="252" y="1193"/>
                  </a:cxn>
                  <a:cxn ang="0">
                    <a:pos x="365" y="1217"/>
                  </a:cxn>
                  <a:cxn ang="0">
                    <a:pos x="414" y="1203"/>
                  </a:cxn>
                  <a:cxn ang="0">
                    <a:pos x="498" y="1271"/>
                  </a:cxn>
                  <a:cxn ang="0">
                    <a:pos x="544" y="1195"/>
                  </a:cxn>
                  <a:cxn ang="0">
                    <a:pos x="660" y="1260"/>
                  </a:cxn>
                  <a:cxn ang="0">
                    <a:pos x="728" y="709"/>
                  </a:cxn>
                  <a:cxn ang="0">
                    <a:pos x="858" y="554"/>
                  </a:cxn>
                  <a:cxn ang="0">
                    <a:pos x="701" y="0"/>
                  </a:cxn>
                </a:cxnLst>
                <a:rect l="0" t="0" r="r" b="b"/>
                <a:pathLst>
                  <a:path w="859" h="1272">
                    <a:moveTo>
                      <a:pt x="701" y="0"/>
                    </a:moveTo>
                    <a:lnTo>
                      <a:pt x="487" y="173"/>
                    </a:lnTo>
                    <a:lnTo>
                      <a:pt x="463" y="297"/>
                    </a:lnTo>
                    <a:lnTo>
                      <a:pt x="409" y="262"/>
                    </a:lnTo>
                    <a:lnTo>
                      <a:pt x="365" y="462"/>
                    </a:lnTo>
                    <a:lnTo>
                      <a:pt x="89" y="622"/>
                    </a:lnTo>
                    <a:lnTo>
                      <a:pt x="32" y="641"/>
                    </a:lnTo>
                    <a:lnTo>
                      <a:pt x="0" y="722"/>
                    </a:lnTo>
                    <a:lnTo>
                      <a:pt x="181" y="1212"/>
                    </a:lnTo>
                    <a:lnTo>
                      <a:pt x="252" y="1193"/>
                    </a:lnTo>
                    <a:lnTo>
                      <a:pt x="365" y="1217"/>
                    </a:lnTo>
                    <a:lnTo>
                      <a:pt x="414" y="1203"/>
                    </a:lnTo>
                    <a:lnTo>
                      <a:pt x="498" y="1271"/>
                    </a:lnTo>
                    <a:lnTo>
                      <a:pt x="544" y="1195"/>
                    </a:lnTo>
                    <a:lnTo>
                      <a:pt x="660" y="1260"/>
                    </a:lnTo>
                    <a:lnTo>
                      <a:pt x="728" y="709"/>
                    </a:lnTo>
                    <a:lnTo>
                      <a:pt x="858" y="554"/>
                    </a:lnTo>
                    <a:lnTo>
                      <a:pt x="701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001" y="2271"/>
                <a:ext cx="928" cy="1389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70" y="62"/>
                  </a:cxn>
                  <a:cxn ang="0">
                    <a:pos x="192" y="517"/>
                  </a:cxn>
                  <a:cxn ang="0">
                    <a:pos x="59" y="666"/>
                  </a:cxn>
                  <a:cxn ang="0">
                    <a:pos x="0" y="1161"/>
                  </a:cxn>
                  <a:cxn ang="0">
                    <a:pos x="86" y="1161"/>
                  </a:cxn>
                  <a:cxn ang="0">
                    <a:pos x="189" y="1239"/>
                  </a:cxn>
                  <a:cxn ang="0">
                    <a:pos x="224" y="1180"/>
                  </a:cxn>
                  <a:cxn ang="0">
                    <a:pos x="424" y="1161"/>
                  </a:cxn>
                  <a:cxn ang="0">
                    <a:pos x="424" y="1269"/>
                  </a:cxn>
                  <a:cxn ang="0">
                    <a:pos x="578" y="1269"/>
                  </a:cxn>
                  <a:cxn ang="0">
                    <a:pos x="689" y="1388"/>
                  </a:cxn>
                  <a:cxn ang="0">
                    <a:pos x="759" y="1266"/>
                  </a:cxn>
                  <a:cxn ang="0">
                    <a:pos x="873" y="1288"/>
                  </a:cxn>
                  <a:cxn ang="0">
                    <a:pos x="795" y="1126"/>
                  </a:cxn>
                  <a:cxn ang="0">
                    <a:pos x="611" y="1055"/>
                  </a:cxn>
                  <a:cxn ang="0">
                    <a:pos x="659" y="950"/>
                  </a:cxn>
                  <a:cxn ang="0">
                    <a:pos x="816" y="950"/>
                  </a:cxn>
                  <a:cxn ang="0">
                    <a:pos x="746" y="874"/>
                  </a:cxn>
                  <a:cxn ang="0">
                    <a:pos x="841" y="774"/>
                  </a:cxn>
                  <a:cxn ang="0">
                    <a:pos x="927" y="766"/>
                  </a:cxn>
                  <a:cxn ang="0">
                    <a:pos x="927" y="706"/>
                  </a:cxn>
                  <a:cxn ang="0">
                    <a:pos x="657" y="606"/>
                  </a:cxn>
                  <a:cxn ang="0">
                    <a:pos x="643" y="322"/>
                  </a:cxn>
                  <a:cxn ang="0">
                    <a:pos x="376" y="292"/>
                  </a:cxn>
                  <a:cxn ang="0">
                    <a:pos x="376" y="54"/>
                  </a:cxn>
                  <a:cxn ang="0">
                    <a:pos x="251" y="0"/>
                  </a:cxn>
                </a:cxnLst>
                <a:rect l="0" t="0" r="r" b="b"/>
                <a:pathLst>
                  <a:path w="928" h="1389">
                    <a:moveTo>
                      <a:pt x="251" y="0"/>
                    </a:moveTo>
                    <a:lnTo>
                      <a:pt x="70" y="62"/>
                    </a:lnTo>
                    <a:lnTo>
                      <a:pt x="192" y="517"/>
                    </a:lnTo>
                    <a:lnTo>
                      <a:pt x="59" y="666"/>
                    </a:lnTo>
                    <a:lnTo>
                      <a:pt x="0" y="1161"/>
                    </a:lnTo>
                    <a:lnTo>
                      <a:pt x="86" y="1161"/>
                    </a:lnTo>
                    <a:lnTo>
                      <a:pt x="189" y="1239"/>
                    </a:lnTo>
                    <a:lnTo>
                      <a:pt x="224" y="1180"/>
                    </a:lnTo>
                    <a:lnTo>
                      <a:pt x="424" y="1161"/>
                    </a:lnTo>
                    <a:lnTo>
                      <a:pt x="424" y="1269"/>
                    </a:lnTo>
                    <a:lnTo>
                      <a:pt x="578" y="1269"/>
                    </a:lnTo>
                    <a:lnTo>
                      <a:pt x="689" y="1388"/>
                    </a:lnTo>
                    <a:lnTo>
                      <a:pt x="759" y="1266"/>
                    </a:lnTo>
                    <a:lnTo>
                      <a:pt x="873" y="1288"/>
                    </a:lnTo>
                    <a:lnTo>
                      <a:pt x="795" y="1126"/>
                    </a:lnTo>
                    <a:lnTo>
                      <a:pt x="611" y="1055"/>
                    </a:lnTo>
                    <a:lnTo>
                      <a:pt x="659" y="950"/>
                    </a:lnTo>
                    <a:lnTo>
                      <a:pt x="816" y="950"/>
                    </a:lnTo>
                    <a:lnTo>
                      <a:pt x="746" y="874"/>
                    </a:lnTo>
                    <a:lnTo>
                      <a:pt x="841" y="774"/>
                    </a:lnTo>
                    <a:lnTo>
                      <a:pt x="927" y="766"/>
                    </a:lnTo>
                    <a:lnTo>
                      <a:pt x="927" y="706"/>
                    </a:lnTo>
                    <a:lnTo>
                      <a:pt x="657" y="606"/>
                    </a:lnTo>
                    <a:lnTo>
                      <a:pt x="643" y="322"/>
                    </a:lnTo>
                    <a:lnTo>
                      <a:pt x="376" y="292"/>
                    </a:lnTo>
                    <a:lnTo>
                      <a:pt x="376" y="54"/>
                    </a:lnTo>
                    <a:lnTo>
                      <a:pt x="251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1427" y="1109"/>
                <a:ext cx="594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Allier</a:t>
                </a: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3155" y="1301"/>
                <a:ext cx="42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Ain</a:t>
                </a:r>
              </a:p>
            </p:txBody>
          </p:sp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4115" y="1973"/>
                <a:ext cx="73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Savoie</a:t>
                </a:r>
              </a:p>
            </p:txBody>
          </p:sp>
          <p:sp>
            <p:nvSpPr>
              <p:cNvPr id="48" name="Rectangle 23"/>
              <p:cNvSpPr>
                <a:spLocks noChangeArrowheads="1"/>
              </p:cNvSpPr>
              <p:nvPr/>
            </p:nvSpPr>
            <p:spPr bwMode="auto">
              <a:xfrm>
                <a:off x="3059" y="3077"/>
                <a:ext cx="72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Drôme</a:t>
                </a:r>
              </a:p>
            </p:txBody>
          </p: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1973" y="2410"/>
                <a:ext cx="648" cy="4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Haute</a:t>
                </a:r>
              </a:p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Loire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2339" y="2885"/>
                <a:ext cx="88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Ardèche</a:t>
                </a: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240" y="1064"/>
              <a:ext cx="3653" cy="1444"/>
              <a:chOff x="1240" y="1064"/>
              <a:chExt cx="3653" cy="1444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861" y="1064"/>
                <a:ext cx="1032" cy="822"/>
              </a:xfrm>
              <a:custGeom>
                <a:avLst/>
                <a:gdLst/>
                <a:ahLst/>
                <a:cxnLst>
                  <a:cxn ang="0">
                    <a:pos x="319" y="125"/>
                  </a:cxn>
                  <a:cxn ang="0">
                    <a:pos x="325" y="219"/>
                  </a:cxn>
                  <a:cxn ang="0">
                    <a:pos x="14" y="358"/>
                  </a:cxn>
                  <a:cxn ang="0">
                    <a:pos x="0" y="577"/>
                  </a:cxn>
                  <a:cxn ang="0">
                    <a:pos x="149" y="764"/>
                  </a:cxn>
                  <a:cxn ang="0">
                    <a:pos x="430" y="821"/>
                  </a:cxn>
                  <a:cxn ang="0">
                    <a:pos x="576" y="574"/>
                  </a:cxn>
                  <a:cxn ang="0">
                    <a:pos x="723" y="797"/>
                  </a:cxn>
                  <a:cxn ang="0">
                    <a:pos x="812" y="778"/>
                  </a:cxn>
                  <a:cxn ang="0">
                    <a:pos x="1031" y="539"/>
                  </a:cxn>
                  <a:cxn ang="0">
                    <a:pos x="942" y="382"/>
                  </a:cxn>
                  <a:cxn ang="0">
                    <a:pos x="812" y="350"/>
                  </a:cxn>
                  <a:cxn ang="0">
                    <a:pos x="741" y="0"/>
                  </a:cxn>
                  <a:cxn ang="0">
                    <a:pos x="319" y="125"/>
                  </a:cxn>
                </a:cxnLst>
                <a:rect l="0" t="0" r="r" b="b"/>
                <a:pathLst>
                  <a:path w="1032" h="822">
                    <a:moveTo>
                      <a:pt x="319" y="125"/>
                    </a:moveTo>
                    <a:lnTo>
                      <a:pt x="325" y="219"/>
                    </a:lnTo>
                    <a:lnTo>
                      <a:pt x="14" y="358"/>
                    </a:lnTo>
                    <a:lnTo>
                      <a:pt x="0" y="577"/>
                    </a:lnTo>
                    <a:lnTo>
                      <a:pt x="149" y="764"/>
                    </a:lnTo>
                    <a:lnTo>
                      <a:pt x="430" y="821"/>
                    </a:lnTo>
                    <a:lnTo>
                      <a:pt x="576" y="574"/>
                    </a:lnTo>
                    <a:lnTo>
                      <a:pt x="723" y="797"/>
                    </a:lnTo>
                    <a:lnTo>
                      <a:pt x="812" y="778"/>
                    </a:lnTo>
                    <a:lnTo>
                      <a:pt x="1031" y="539"/>
                    </a:lnTo>
                    <a:lnTo>
                      <a:pt x="942" y="382"/>
                    </a:lnTo>
                    <a:lnTo>
                      <a:pt x="812" y="350"/>
                    </a:lnTo>
                    <a:lnTo>
                      <a:pt x="741" y="0"/>
                    </a:lnTo>
                    <a:lnTo>
                      <a:pt x="319" y="125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2251" y="1316"/>
                <a:ext cx="839" cy="1192"/>
              </a:xfrm>
              <a:custGeom>
                <a:avLst/>
                <a:gdLst/>
                <a:ahLst/>
                <a:cxnLst>
                  <a:cxn ang="0">
                    <a:pos x="530" y="65"/>
                  </a:cxn>
                  <a:cxn ang="0">
                    <a:pos x="565" y="135"/>
                  </a:cxn>
                  <a:cxn ang="0">
                    <a:pos x="397" y="260"/>
                  </a:cxn>
                  <a:cxn ang="0">
                    <a:pos x="541" y="471"/>
                  </a:cxn>
                  <a:cxn ang="0">
                    <a:pos x="530" y="658"/>
                  </a:cxn>
                  <a:cxn ang="0">
                    <a:pos x="630" y="801"/>
                  </a:cxn>
                  <a:cxn ang="0">
                    <a:pos x="787" y="785"/>
                  </a:cxn>
                  <a:cxn ang="0">
                    <a:pos x="838" y="947"/>
                  </a:cxn>
                  <a:cxn ang="0">
                    <a:pos x="838" y="1026"/>
                  </a:cxn>
                  <a:cxn ang="0">
                    <a:pos x="630" y="1191"/>
                  </a:cxn>
                  <a:cxn ang="0">
                    <a:pos x="438" y="1037"/>
                  </a:cxn>
                  <a:cxn ang="0">
                    <a:pos x="132" y="1053"/>
                  </a:cxn>
                  <a:cxn ang="0">
                    <a:pos x="170" y="847"/>
                  </a:cxn>
                  <a:cxn ang="0">
                    <a:pos x="5" y="636"/>
                  </a:cxn>
                  <a:cxn ang="0">
                    <a:pos x="0" y="398"/>
                  </a:cxn>
                  <a:cxn ang="0">
                    <a:pos x="68" y="319"/>
                  </a:cxn>
                  <a:cxn ang="0">
                    <a:pos x="19" y="65"/>
                  </a:cxn>
                  <a:cxn ang="0">
                    <a:pos x="105" y="0"/>
                  </a:cxn>
                  <a:cxn ang="0">
                    <a:pos x="241" y="119"/>
                  </a:cxn>
                  <a:cxn ang="0">
                    <a:pos x="530" y="65"/>
                  </a:cxn>
                </a:cxnLst>
                <a:rect l="0" t="0" r="r" b="b"/>
                <a:pathLst>
                  <a:path w="839" h="1192">
                    <a:moveTo>
                      <a:pt x="530" y="65"/>
                    </a:moveTo>
                    <a:lnTo>
                      <a:pt x="565" y="135"/>
                    </a:lnTo>
                    <a:lnTo>
                      <a:pt x="397" y="260"/>
                    </a:lnTo>
                    <a:lnTo>
                      <a:pt x="541" y="471"/>
                    </a:lnTo>
                    <a:lnTo>
                      <a:pt x="530" y="658"/>
                    </a:lnTo>
                    <a:lnTo>
                      <a:pt x="630" y="801"/>
                    </a:lnTo>
                    <a:lnTo>
                      <a:pt x="787" y="785"/>
                    </a:lnTo>
                    <a:lnTo>
                      <a:pt x="838" y="947"/>
                    </a:lnTo>
                    <a:lnTo>
                      <a:pt x="838" y="1026"/>
                    </a:lnTo>
                    <a:lnTo>
                      <a:pt x="630" y="1191"/>
                    </a:lnTo>
                    <a:lnTo>
                      <a:pt x="438" y="1037"/>
                    </a:lnTo>
                    <a:lnTo>
                      <a:pt x="132" y="1053"/>
                    </a:lnTo>
                    <a:lnTo>
                      <a:pt x="170" y="847"/>
                    </a:lnTo>
                    <a:lnTo>
                      <a:pt x="5" y="636"/>
                    </a:lnTo>
                    <a:lnTo>
                      <a:pt x="0" y="398"/>
                    </a:lnTo>
                    <a:lnTo>
                      <a:pt x="68" y="319"/>
                    </a:lnTo>
                    <a:lnTo>
                      <a:pt x="19" y="65"/>
                    </a:lnTo>
                    <a:lnTo>
                      <a:pt x="105" y="0"/>
                    </a:lnTo>
                    <a:lnTo>
                      <a:pt x="241" y="119"/>
                    </a:lnTo>
                    <a:lnTo>
                      <a:pt x="530" y="65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240" y="1420"/>
                <a:ext cx="1256" cy="1080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119" y="146"/>
                  </a:cxn>
                  <a:cxn ang="0">
                    <a:pos x="170" y="346"/>
                  </a:cxn>
                  <a:cxn ang="0">
                    <a:pos x="0" y="471"/>
                  </a:cxn>
                  <a:cxn ang="0">
                    <a:pos x="78" y="811"/>
                  </a:cxn>
                  <a:cxn ang="0">
                    <a:pos x="260" y="971"/>
                  </a:cxn>
                  <a:cxn ang="0">
                    <a:pos x="389" y="971"/>
                  </a:cxn>
                  <a:cxn ang="0">
                    <a:pos x="500" y="1079"/>
                  </a:cxn>
                  <a:cxn ang="0">
                    <a:pos x="741" y="949"/>
                  </a:cxn>
                  <a:cxn ang="0">
                    <a:pos x="939" y="949"/>
                  </a:cxn>
                  <a:cxn ang="0">
                    <a:pos x="1003" y="1028"/>
                  </a:cxn>
                  <a:cxn ang="0">
                    <a:pos x="1212" y="1006"/>
                  </a:cxn>
                  <a:cxn ang="0">
                    <a:pos x="1255" y="800"/>
                  </a:cxn>
                  <a:cxn ang="0">
                    <a:pos x="1085" y="581"/>
                  </a:cxn>
                  <a:cxn ang="0">
                    <a:pos x="1079" y="343"/>
                  </a:cxn>
                  <a:cxn ang="0">
                    <a:pos x="838" y="216"/>
                  </a:cxn>
                  <a:cxn ang="0">
                    <a:pos x="536" y="246"/>
                  </a:cxn>
                  <a:cxn ang="0">
                    <a:pos x="398" y="0"/>
                  </a:cxn>
                </a:cxnLst>
                <a:rect l="0" t="0" r="r" b="b"/>
                <a:pathLst>
                  <a:path w="1256" h="1080">
                    <a:moveTo>
                      <a:pt x="398" y="0"/>
                    </a:moveTo>
                    <a:lnTo>
                      <a:pt x="119" y="146"/>
                    </a:lnTo>
                    <a:lnTo>
                      <a:pt x="170" y="346"/>
                    </a:lnTo>
                    <a:lnTo>
                      <a:pt x="0" y="471"/>
                    </a:lnTo>
                    <a:lnTo>
                      <a:pt x="78" y="811"/>
                    </a:lnTo>
                    <a:lnTo>
                      <a:pt x="260" y="971"/>
                    </a:lnTo>
                    <a:lnTo>
                      <a:pt x="389" y="971"/>
                    </a:lnTo>
                    <a:lnTo>
                      <a:pt x="500" y="1079"/>
                    </a:lnTo>
                    <a:lnTo>
                      <a:pt x="741" y="949"/>
                    </a:lnTo>
                    <a:lnTo>
                      <a:pt x="939" y="949"/>
                    </a:lnTo>
                    <a:lnTo>
                      <a:pt x="1003" y="1028"/>
                    </a:lnTo>
                    <a:lnTo>
                      <a:pt x="1212" y="1006"/>
                    </a:lnTo>
                    <a:lnTo>
                      <a:pt x="1255" y="800"/>
                    </a:lnTo>
                    <a:lnTo>
                      <a:pt x="1085" y="581"/>
                    </a:lnTo>
                    <a:lnTo>
                      <a:pt x="1079" y="343"/>
                    </a:lnTo>
                    <a:lnTo>
                      <a:pt x="838" y="216"/>
                    </a:lnTo>
                    <a:lnTo>
                      <a:pt x="536" y="246"/>
                    </a:lnTo>
                    <a:lnTo>
                      <a:pt x="398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4037" y="1301"/>
                <a:ext cx="733" cy="4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Haute</a:t>
                </a:r>
              </a:p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 dirty="0">
                    <a:latin typeface="Arial" charset="0"/>
                  </a:rPr>
                  <a:t>Savoie</a:t>
                </a: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2297" y="1897"/>
                <a:ext cx="58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Loire</a:t>
                </a:r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1379" y="1685"/>
                <a:ext cx="743" cy="4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Puy de</a:t>
                </a:r>
              </a:p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Dôme</a:t>
                </a:r>
              </a:p>
            </p:txBody>
          </p:sp>
        </p:grpSp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856" y="2110"/>
              <a:ext cx="1087" cy="1062"/>
              <a:chOff x="856" y="2110"/>
              <a:chExt cx="1087" cy="1062"/>
            </a:xfrm>
          </p:grpSpPr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856" y="2110"/>
                <a:ext cx="1087" cy="1062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409" y="208"/>
                  </a:cxn>
                  <a:cxn ang="0">
                    <a:pos x="301" y="141"/>
                  </a:cxn>
                  <a:cxn ang="0">
                    <a:pos x="122" y="346"/>
                  </a:cxn>
                  <a:cxn ang="0">
                    <a:pos x="133" y="466"/>
                  </a:cxn>
                  <a:cxn ang="0">
                    <a:pos x="16" y="566"/>
                  </a:cxn>
                  <a:cxn ang="0">
                    <a:pos x="79" y="641"/>
                  </a:cxn>
                  <a:cxn ang="0">
                    <a:pos x="0" y="679"/>
                  </a:cxn>
                  <a:cxn ang="0">
                    <a:pos x="116" y="1061"/>
                  </a:cxn>
                  <a:cxn ang="0">
                    <a:pos x="200" y="1007"/>
                  </a:cxn>
                  <a:cxn ang="0">
                    <a:pos x="349" y="1037"/>
                  </a:cxn>
                  <a:cxn ang="0">
                    <a:pos x="585" y="709"/>
                  </a:cxn>
                  <a:cxn ang="0">
                    <a:pos x="664" y="758"/>
                  </a:cxn>
                  <a:cxn ang="0">
                    <a:pos x="799" y="1037"/>
                  </a:cxn>
                  <a:cxn ang="0">
                    <a:pos x="896" y="725"/>
                  </a:cxn>
                  <a:cxn ang="0">
                    <a:pos x="959" y="780"/>
                  </a:cxn>
                  <a:cxn ang="0">
                    <a:pos x="1086" y="652"/>
                  </a:cxn>
                  <a:cxn ang="0">
                    <a:pos x="970" y="309"/>
                  </a:cxn>
                  <a:cxn ang="0">
                    <a:pos x="853" y="290"/>
                  </a:cxn>
                  <a:cxn ang="0">
                    <a:pos x="883" y="208"/>
                  </a:cxn>
                  <a:cxn ang="0">
                    <a:pos x="777" y="260"/>
                  </a:cxn>
                  <a:cxn ang="0">
                    <a:pos x="664" y="157"/>
                  </a:cxn>
                  <a:cxn ang="0">
                    <a:pos x="534" y="157"/>
                  </a:cxn>
                  <a:cxn ang="0">
                    <a:pos x="360" y="0"/>
                  </a:cxn>
                </a:cxnLst>
                <a:rect l="0" t="0" r="r" b="b"/>
                <a:pathLst>
                  <a:path w="1087" h="1062">
                    <a:moveTo>
                      <a:pt x="360" y="0"/>
                    </a:moveTo>
                    <a:lnTo>
                      <a:pt x="409" y="208"/>
                    </a:lnTo>
                    <a:lnTo>
                      <a:pt x="301" y="141"/>
                    </a:lnTo>
                    <a:lnTo>
                      <a:pt x="122" y="346"/>
                    </a:lnTo>
                    <a:lnTo>
                      <a:pt x="133" y="466"/>
                    </a:lnTo>
                    <a:lnTo>
                      <a:pt x="16" y="566"/>
                    </a:lnTo>
                    <a:lnTo>
                      <a:pt x="79" y="641"/>
                    </a:lnTo>
                    <a:lnTo>
                      <a:pt x="0" y="679"/>
                    </a:lnTo>
                    <a:lnTo>
                      <a:pt x="116" y="1061"/>
                    </a:lnTo>
                    <a:lnTo>
                      <a:pt x="200" y="1007"/>
                    </a:lnTo>
                    <a:lnTo>
                      <a:pt x="349" y="1037"/>
                    </a:lnTo>
                    <a:lnTo>
                      <a:pt x="585" y="709"/>
                    </a:lnTo>
                    <a:lnTo>
                      <a:pt x="664" y="758"/>
                    </a:lnTo>
                    <a:lnTo>
                      <a:pt x="799" y="1037"/>
                    </a:lnTo>
                    <a:lnTo>
                      <a:pt x="896" y="725"/>
                    </a:lnTo>
                    <a:lnTo>
                      <a:pt x="959" y="780"/>
                    </a:lnTo>
                    <a:lnTo>
                      <a:pt x="1086" y="652"/>
                    </a:lnTo>
                    <a:lnTo>
                      <a:pt x="970" y="309"/>
                    </a:lnTo>
                    <a:lnTo>
                      <a:pt x="853" y="290"/>
                    </a:lnTo>
                    <a:lnTo>
                      <a:pt x="883" y="208"/>
                    </a:lnTo>
                    <a:lnTo>
                      <a:pt x="777" y="260"/>
                    </a:lnTo>
                    <a:lnTo>
                      <a:pt x="664" y="157"/>
                    </a:lnTo>
                    <a:lnTo>
                      <a:pt x="534" y="157"/>
                    </a:lnTo>
                    <a:lnTo>
                      <a:pt x="36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995" y="2501"/>
                <a:ext cx="701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b="1">
                    <a:latin typeface="Arial" charset="0"/>
                  </a:rPr>
                  <a:t>Cantal</a:t>
                </a:r>
              </a:p>
            </p:txBody>
          </p: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>
              <a:off x="3984" y="3024"/>
              <a:ext cx="1674" cy="1000"/>
              <a:chOff x="3984" y="3024"/>
              <a:chExt cx="1674" cy="1000"/>
            </a:xfrm>
          </p:grpSpPr>
          <p:sp>
            <p:nvSpPr>
              <p:cNvPr id="22" name="Rectangle 37"/>
              <p:cNvSpPr>
                <a:spLocks noChangeArrowheads="1"/>
              </p:cNvSpPr>
              <p:nvPr/>
            </p:nvSpPr>
            <p:spPr bwMode="auto">
              <a:xfrm>
                <a:off x="3984" y="3024"/>
                <a:ext cx="1672" cy="1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Rectangle 38"/>
              <p:cNvSpPr>
                <a:spLocks noChangeArrowheads="1"/>
              </p:cNvSpPr>
              <p:nvPr/>
            </p:nvSpPr>
            <p:spPr bwMode="auto">
              <a:xfrm>
                <a:off x="4080" y="3072"/>
                <a:ext cx="136" cy="136"/>
              </a:xfrm>
              <a:prstGeom prst="rect">
                <a:avLst/>
              </a:prstGeom>
              <a:solidFill>
                <a:srgbClr val="FE0303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Rectangle 39"/>
              <p:cNvSpPr>
                <a:spLocks noChangeArrowheads="1"/>
              </p:cNvSpPr>
              <p:nvPr/>
            </p:nvSpPr>
            <p:spPr bwMode="auto">
              <a:xfrm>
                <a:off x="4080" y="3552"/>
                <a:ext cx="136" cy="136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Rectangle 40"/>
              <p:cNvSpPr>
                <a:spLocks noChangeArrowheads="1"/>
              </p:cNvSpPr>
              <p:nvPr/>
            </p:nvSpPr>
            <p:spPr bwMode="auto">
              <a:xfrm>
                <a:off x="4080" y="3312"/>
                <a:ext cx="136" cy="1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4080" y="3792"/>
                <a:ext cx="136" cy="13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4355" y="3093"/>
                <a:ext cx="1232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sz="1400" b="1">
                    <a:solidFill>
                      <a:schemeClr val="tx2"/>
                    </a:solidFill>
                    <a:latin typeface="Arial" charset="0"/>
                  </a:rPr>
                  <a:t>&gt; 1 000 000 habitants</a:t>
                </a:r>
              </a:p>
            </p:txBody>
          </p:sp>
          <p:sp>
            <p:nvSpPr>
              <p:cNvPr id="28" name="Rectangle 43"/>
              <p:cNvSpPr>
                <a:spLocks noChangeArrowheads="1"/>
              </p:cNvSpPr>
              <p:nvPr/>
            </p:nvSpPr>
            <p:spPr bwMode="auto">
              <a:xfrm>
                <a:off x="4355" y="3333"/>
                <a:ext cx="1303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sz="1400" b="1">
                    <a:solidFill>
                      <a:schemeClr val="tx2"/>
                    </a:solidFill>
                    <a:latin typeface="Arial" charset="0"/>
                  </a:rPr>
                  <a:t>de 500 000 à 1 000 000</a:t>
                </a:r>
              </a:p>
            </p:txBody>
          </p:sp>
          <p:sp>
            <p:nvSpPr>
              <p:cNvPr id="29" name="Rectangle 44"/>
              <p:cNvSpPr>
                <a:spLocks noChangeArrowheads="1"/>
              </p:cNvSpPr>
              <p:nvPr/>
            </p:nvSpPr>
            <p:spPr bwMode="auto">
              <a:xfrm>
                <a:off x="4355" y="3573"/>
                <a:ext cx="1205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sz="1400" b="1">
                    <a:solidFill>
                      <a:schemeClr val="tx2"/>
                    </a:solidFill>
                    <a:latin typeface="Arial" charset="0"/>
                  </a:rPr>
                  <a:t>de 200 000 à 500 000</a:t>
                </a:r>
              </a:p>
            </p:txBody>
          </p:sp>
          <p:sp>
            <p:nvSpPr>
              <p:cNvPr id="30" name="Rectangle 45"/>
              <p:cNvSpPr>
                <a:spLocks noChangeArrowheads="1"/>
              </p:cNvSpPr>
              <p:nvPr/>
            </p:nvSpPr>
            <p:spPr bwMode="auto">
              <a:xfrm>
                <a:off x="4403" y="3813"/>
                <a:ext cx="1139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>
                  <a:lnSpc>
                    <a:spcPct val="90000"/>
                  </a:lnSpc>
                </a:pPr>
                <a:r>
                  <a:rPr lang="fr-FR" sz="1400" b="1">
                    <a:solidFill>
                      <a:schemeClr val="tx2"/>
                    </a:solidFill>
                    <a:latin typeface="Arial" charset="0"/>
                  </a:rPr>
                  <a:t>&lt; 200 000 habitants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0" y="484745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             LES DIFFERENTS CENTRES OPERATIONNELS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" y="1045031"/>
            <a:ext cx="11898321" cy="56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0" y="484745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            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9" y="1385980"/>
            <a:ext cx="11813282" cy="494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flipH="1" flipV="1">
            <a:off x="0" y="426733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33395A6-8CBD-4310-A12C-9929B2E1046A}"/>
              </a:ext>
            </a:extLst>
          </p:cNvPr>
          <p:cNvGrpSpPr/>
          <p:nvPr/>
        </p:nvGrpSpPr>
        <p:grpSpPr>
          <a:xfrm>
            <a:off x="0" y="-1"/>
            <a:ext cx="12192000" cy="622722"/>
            <a:chOff x="0" y="-1"/>
            <a:chExt cx="12192000" cy="6227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66F0E3-259A-49A7-8BDB-0966C39A1A66}"/>
                </a:ext>
              </a:extLst>
            </p:cNvPr>
            <p:cNvSpPr/>
            <p:nvPr/>
          </p:nvSpPr>
          <p:spPr>
            <a:xfrm>
              <a:off x="0" y="-1"/>
              <a:ext cx="12192000" cy="4426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77E28B-53DB-4EE2-A4B1-B1681F87AFDA}"/>
                </a:ext>
              </a:extLst>
            </p:cNvPr>
            <p:cNvSpPr/>
            <p:nvPr/>
          </p:nvSpPr>
          <p:spPr>
            <a:xfrm>
              <a:off x="2896183" y="326423"/>
              <a:ext cx="9295817" cy="2962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B6E862C1-B182-48FE-BF9B-CB7638095B8C}"/>
                </a:ext>
              </a:extLst>
            </p:cNvPr>
            <p:cNvSpPr/>
            <p:nvPr/>
          </p:nvSpPr>
          <p:spPr>
            <a:xfrm rot="10800000">
              <a:off x="2413583" y="326425"/>
              <a:ext cx="482600" cy="29629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470F4-9755-4869-828A-C5F42D1F4406}"/>
              </a:ext>
            </a:extLst>
          </p:cNvPr>
          <p:cNvSpPr/>
          <p:nvPr/>
        </p:nvSpPr>
        <p:spPr>
          <a:xfrm>
            <a:off x="2896183" y="100643"/>
            <a:ext cx="9066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Sécurité Civile en 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C9602-28B8-46B0-9A05-4660CE08D167}"/>
              </a:ext>
            </a:extLst>
          </p:cNvPr>
          <p:cNvSpPr txBox="1"/>
          <p:nvPr/>
        </p:nvSpPr>
        <p:spPr>
          <a:xfrm>
            <a:off x="4618" y="64269"/>
            <a:ext cx="360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</a:rPr>
              <a:t>Opérateurs de </a:t>
            </a:r>
            <a:r>
              <a:rPr lang="fr-FR" sz="1600" i="1" dirty="0" smtClean="0">
                <a:solidFill>
                  <a:schemeClr val="bg1"/>
                </a:solidFill>
              </a:rPr>
              <a:t>Centre Opérationnel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BBD542-91BE-47D3-B4C5-2CAE3AE5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36" y="5760000"/>
            <a:ext cx="958541" cy="95155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C5C0A8-758B-4B80-B7D3-2DD0CFDA5E26}"/>
              </a:ext>
            </a:extLst>
          </p:cNvPr>
          <p:cNvSpPr/>
          <p:nvPr/>
        </p:nvSpPr>
        <p:spPr>
          <a:xfrm rot="10800000" flipH="1" flipV="1">
            <a:off x="0" y="484745"/>
            <a:ext cx="12192000" cy="5224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                                                 LES RESPONSABLES DES DIFFERENTS ECHELONS OPERATIONNELS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1066800"/>
            <a:ext cx="8592185" cy="57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FD2F4CB-1C31-4675-A74E-254DDD178A83}"/>
              </a:ext>
            </a:extLst>
          </p:cNvPr>
          <p:cNvSpPr txBox="1"/>
          <p:nvPr/>
        </p:nvSpPr>
        <p:spPr>
          <a:xfrm>
            <a:off x="3376690" y="5413574"/>
            <a:ext cx="543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i="1" dirty="0">
                <a:solidFill>
                  <a:schemeClr val="bg1"/>
                </a:solidFill>
              </a:rPr>
              <a:t>Version 3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>
                <a:solidFill>
                  <a:schemeClr val="bg1"/>
                </a:solidFill>
              </a:rPr>
              <a:t>Maj le </a:t>
            </a:r>
            <a:r>
              <a:rPr lang="fr-FR" i="1" dirty="0" smtClean="0">
                <a:solidFill>
                  <a:schemeClr val="bg1"/>
                </a:solidFill>
              </a:rPr>
              <a:t>06/09/2021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8" name="Image 7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51B6ABEB-8202-4369-91BC-26131F2A2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40" y="1641979"/>
            <a:ext cx="3596519" cy="3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189</Words>
  <Application>Microsoft Office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Pezet</dc:creator>
  <cp:lastModifiedBy>GRELLET Nina</cp:lastModifiedBy>
  <cp:revision>134</cp:revision>
  <dcterms:created xsi:type="dcterms:W3CDTF">2017-12-04T07:31:29Z</dcterms:created>
  <dcterms:modified xsi:type="dcterms:W3CDTF">2021-09-09T14:26:57Z</dcterms:modified>
</cp:coreProperties>
</file>