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00" r:id="rId3"/>
    <p:sldId id="306" r:id="rId4"/>
    <p:sldId id="302" r:id="rId5"/>
    <p:sldId id="303" r:id="rId6"/>
    <p:sldId id="304" r:id="rId7"/>
    <p:sldId id="305" r:id="rId8"/>
    <p:sldId id="256" r:id="rId9"/>
    <p:sldId id="257" r:id="rId10"/>
    <p:sldId id="277" r:id="rId11"/>
    <p:sldId id="292" r:id="rId12"/>
    <p:sldId id="259" r:id="rId13"/>
    <p:sldId id="260" r:id="rId14"/>
    <p:sldId id="294" r:id="rId15"/>
    <p:sldId id="293" r:id="rId16"/>
    <p:sldId id="261" r:id="rId17"/>
    <p:sldId id="278" r:id="rId18"/>
    <p:sldId id="280" r:id="rId19"/>
    <p:sldId id="282" r:id="rId20"/>
    <p:sldId id="283" r:id="rId21"/>
    <p:sldId id="307" r:id="rId22"/>
    <p:sldId id="308" r:id="rId23"/>
    <p:sldId id="309"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C88EA-7177-4794-9FE8-9BA2614FC8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128D6BDB-C9B5-499B-A706-CFFBA90FD460}">
      <dgm:prSet phldrT="[Texte]"/>
      <dgm:spPr/>
      <dgm:t>
        <a:bodyPr/>
        <a:lstStyle/>
        <a:p>
          <a:r>
            <a:rPr lang="fr-FR" dirty="0" smtClean="0"/>
            <a:t>Commandement</a:t>
          </a:r>
          <a:endParaRPr lang="fr-FR" dirty="0"/>
        </a:p>
      </dgm:t>
    </dgm:pt>
    <dgm:pt modelId="{FB1BC5B1-F9C9-438C-8724-9BC8D167EBF6}" type="parTrans" cxnId="{86A47337-B9F9-4507-8B5C-A870ADE0B81F}">
      <dgm:prSet/>
      <dgm:spPr/>
      <dgm:t>
        <a:bodyPr/>
        <a:lstStyle/>
        <a:p>
          <a:endParaRPr lang="fr-FR"/>
        </a:p>
      </dgm:t>
    </dgm:pt>
    <dgm:pt modelId="{22D7369C-CE87-4F8A-8F0B-05B11E4052DC}" type="sibTrans" cxnId="{86A47337-B9F9-4507-8B5C-A870ADE0B81F}">
      <dgm:prSet/>
      <dgm:spPr/>
      <dgm:t>
        <a:bodyPr/>
        <a:lstStyle/>
        <a:p>
          <a:endParaRPr lang="fr-FR"/>
        </a:p>
      </dgm:t>
    </dgm:pt>
    <dgm:pt modelId="{4B352398-1022-43A3-B43F-F75CF8B2A098}">
      <dgm:prSet phldrT="[Texte]"/>
      <dgm:spPr/>
      <dgm:t>
        <a:bodyPr/>
        <a:lstStyle/>
        <a:p>
          <a:r>
            <a:rPr lang="fr-FR" dirty="0" smtClean="0"/>
            <a:t>Logistique</a:t>
          </a:r>
          <a:endParaRPr lang="fr-FR" dirty="0"/>
        </a:p>
      </dgm:t>
    </dgm:pt>
    <dgm:pt modelId="{72AFC887-BB25-4630-82E6-70B97E7856C6}" type="parTrans" cxnId="{2A51B7CD-F6BE-4507-A7BC-A198B9E1735F}">
      <dgm:prSet/>
      <dgm:spPr/>
      <dgm:t>
        <a:bodyPr/>
        <a:lstStyle/>
        <a:p>
          <a:endParaRPr lang="fr-FR"/>
        </a:p>
      </dgm:t>
    </dgm:pt>
    <dgm:pt modelId="{CDD2FA79-FFA7-44AD-9526-1C9D5A1566C7}" type="sibTrans" cxnId="{2A51B7CD-F6BE-4507-A7BC-A198B9E1735F}">
      <dgm:prSet/>
      <dgm:spPr/>
      <dgm:t>
        <a:bodyPr/>
        <a:lstStyle/>
        <a:p>
          <a:endParaRPr lang="fr-FR"/>
        </a:p>
      </dgm:t>
    </dgm:pt>
    <dgm:pt modelId="{87869C8E-B333-40D3-9448-86289B3B3E5F}">
      <dgm:prSet phldrT="[Texte]"/>
      <dgm:spPr/>
      <dgm:t>
        <a:bodyPr/>
        <a:lstStyle/>
        <a:p>
          <a:r>
            <a:rPr lang="fr-FR" dirty="0" smtClean="0"/>
            <a:t>Médical</a:t>
          </a:r>
          <a:endParaRPr lang="fr-FR" dirty="0"/>
        </a:p>
      </dgm:t>
    </dgm:pt>
    <dgm:pt modelId="{EFA02474-0D1C-4F19-8D71-3332F30C33BF}" type="parTrans" cxnId="{34FD8519-41ED-4723-B465-DFE42C3C8576}">
      <dgm:prSet/>
      <dgm:spPr/>
      <dgm:t>
        <a:bodyPr/>
        <a:lstStyle/>
        <a:p>
          <a:endParaRPr lang="fr-FR"/>
        </a:p>
      </dgm:t>
    </dgm:pt>
    <dgm:pt modelId="{CCCD0188-5746-4E05-A5DD-5B2FDF0F0C08}" type="sibTrans" cxnId="{34FD8519-41ED-4723-B465-DFE42C3C8576}">
      <dgm:prSet/>
      <dgm:spPr/>
      <dgm:t>
        <a:bodyPr/>
        <a:lstStyle/>
        <a:p>
          <a:endParaRPr lang="fr-FR"/>
        </a:p>
      </dgm:t>
    </dgm:pt>
    <dgm:pt modelId="{C170D79E-8D48-477F-89B8-100F68A61723}">
      <dgm:prSet phldrT="[Texte]"/>
      <dgm:spPr/>
      <dgm:t>
        <a:bodyPr/>
        <a:lstStyle/>
        <a:p>
          <a:r>
            <a:rPr lang="fr-FR" dirty="0" smtClean="0"/>
            <a:t>Recherche</a:t>
          </a:r>
          <a:endParaRPr lang="fr-FR" dirty="0"/>
        </a:p>
      </dgm:t>
    </dgm:pt>
    <dgm:pt modelId="{71DC9D36-068B-4244-822E-0D6C07A0F00B}" type="parTrans" cxnId="{88224DA5-114C-4068-8CA0-4E3E17B0F927}">
      <dgm:prSet/>
      <dgm:spPr/>
      <dgm:t>
        <a:bodyPr/>
        <a:lstStyle/>
        <a:p>
          <a:endParaRPr lang="fr-FR"/>
        </a:p>
      </dgm:t>
    </dgm:pt>
    <dgm:pt modelId="{3B67EFB9-BE2A-4B67-9A16-5125EFCD900A}" type="sibTrans" cxnId="{88224DA5-114C-4068-8CA0-4E3E17B0F927}">
      <dgm:prSet/>
      <dgm:spPr/>
      <dgm:t>
        <a:bodyPr/>
        <a:lstStyle/>
        <a:p>
          <a:endParaRPr lang="fr-FR"/>
        </a:p>
      </dgm:t>
    </dgm:pt>
    <dgm:pt modelId="{B53AEE28-4F65-454C-BA0E-1217BB76A15A}">
      <dgm:prSet/>
      <dgm:spPr/>
      <dgm:t>
        <a:bodyPr/>
        <a:lstStyle/>
        <a:p>
          <a:r>
            <a:rPr lang="fr-FR" dirty="0" smtClean="0"/>
            <a:t>Secours</a:t>
          </a:r>
          <a:endParaRPr lang="fr-FR" dirty="0"/>
        </a:p>
      </dgm:t>
    </dgm:pt>
    <dgm:pt modelId="{F063D31C-6CF3-4BAE-9917-F5DC26BD97D6}" type="parTrans" cxnId="{57FA5241-D06D-408C-96BC-D6855065ACD9}">
      <dgm:prSet/>
      <dgm:spPr/>
      <dgm:t>
        <a:bodyPr/>
        <a:lstStyle/>
        <a:p>
          <a:endParaRPr lang="fr-FR"/>
        </a:p>
      </dgm:t>
    </dgm:pt>
    <dgm:pt modelId="{86D09CB9-9BA2-49DB-A042-959431ABC30B}" type="sibTrans" cxnId="{57FA5241-D06D-408C-96BC-D6855065ACD9}">
      <dgm:prSet/>
      <dgm:spPr/>
      <dgm:t>
        <a:bodyPr/>
        <a:lstStyle/>
        <a:p>
          <a:endParaRPr lang="fr-FR"/>
        </a:p>
      </dgm:t>
    </dgm:pt>
    <dgm:pt modelId="{63584EDD-6F91-4B18-ACE0-A425059E1654}" type="pres">
      <dgm:prSet presAssocID="{2BBC88EA-7177-4794-9FE8-9BA2614FC828}" presName="hierChild1" presStyleCnt="0">
        <dgm:presLayoutVars>
          <dgm:orgChart val="1"/>
          <dgm:chPref val="1"/>
          <dgm:dir/>
          <dgm:animOne val="branch"/>
          <dgm:animLvl val="lvl"/>
          <dgm:resizeHandles/>
        </dgm:presLayoutVars>
      </dgm:prSet>
      <dgm:spPr/>
      <dgm:t>
        <a:bodyPr/>
        <a:lstStyle/>
        <a:p>
          <a:endParaRPr lang="fr-FR"/>
        </a:p>
      </dgm:t>
    </dgm:pt>
    <dgm:pt modelId="{924FDFBC-AD6F-4A0D-B48F-7334273888BD}" type="pres">
      <dgm:prSet presAssocID="{128D6BDB-C9B5-499B-A706-CFFBA90FD460}" presName="hierRoot1" presStyleCnt="0">
        <dgm:presLayoutVars>
          <dgm:hierBranch val="init"/>
        </dgm:presLayoutVars>
      </dgm:prSet>
      <dgm:spPr/>
    </dgm:pt>
    <dgm:pt modelId="{B9228089-B102-4A49-931E-7942BAACF793}" type="pres">
      <dgm:prSet presAssocID="{128D6BDB-C9B5-499B-A706-CFFBA90FD460}" presName="rootComposite1" presStyleCnt="0"/>
      <dgm:spPr/>
    </dgm:pt>
    <dgm:pt modelId="{4FEE2191-5A01-41CE-B352-60B98B25F513}" type="pres">
      <dgm:prSet presAssocID="{128D6BDB-C9B5-499B-A706-CFFBA90FD460}" presName="rootText1" presStyleLbl="node0" presStyleIdx="0" presStyleCnt="1">
        <dgm:presLayoutVars>
          <dgm:chPref val="3"/>
        </dgm:presLayoutVars>
      </dgm:prSet>
      <dgm:spPr/>
      <dgm:t>
        <a:bodyPr/>
        <a:lstStyle/>
        <a:p>
          <a:endParaRPr lang="fr-FR"/>
        </a:p>
      </dgm:t>
    </dgm:pt>
    <dgm:pt modelId="{FE9177B0-2A8C-460D-82D9-9D1C8F26F619}" type="pres">
      <dgm:prSet presAssocID="{128D6BDB-C9B5-499B-A706-CFFBA90FD460}" presName="rootConnector1" presStyleLbl="node1" presStyleIdx="0" presStyleCnt="0"/>
      <dgm:spPr/>
      <dgm:t>
        <a:bodyPr/>
        <a:lstStyle/>
        <a:p>
          <a:endParaRPr lang="fr-FR"/>
        </a:p>
      </dgm:t>
    </dgm:pt>
    <dgm:pt modelId="{F4E9C3C9-6F75-4035-9A04-F59780C87A58}" type="pres">
      <dgm:prSet presAssocID="{128D6BDB-C9B5-499B-A706-CFFBA90FD460}" presName="hierChild2" presStyleCnt="0"/>
      <dgm:spPr/>
    </dgm:pt>
    <dgm:pt modelId="{B88D9801-4EFF-4AE0-97BB-FE1662CE650B}" type="pres">
      <dgm:prSet presAssocID="{72AFC887-BB25-4630-82E6-70B97E7856C6}" presName="Name37" presStyleLbl="parChTrans1D2" presStyleIdx="0" presStyleCnt="4"/>
      <dgm:spPr/>
      <dgm:t>
        <a:bodyPr/>
        <a:lstStyle/>
        <a:p>
          <a:endParaRPr lang="fr-FR"/>
        </a:p>
      </dgm:t>
    </dgm:pt>
    <dgm:pt modelId="{9C3329F7-2500-4F6B-997D-7CB87C096EDD}" type="pres">
      <dgm:prSet presAssocID="{4B352398-1022-43A3-B43F-F75CF8B2A098}" presName="hierRoot2" presStyleCnt="0">
        <dgm:presLayoutVars>
          <dgm:hierBranch val="init"/>
        </dgm:presLayoutVars>
      </dgm:prSet>
      <dgm:spPr/>
    </dgm:pt>
    <dgm:pt modelId="{2311A2A9-1EB6-47F4-9727-EA6054A5708D}" type="pres">
      <dgm:prSet presAssocID="{4B352398-1022-43A3-B43F-F75CF8B2A098}" presName="rootComposite" presStyleCnt="0"/>
      <dgm:spPr/>
    </dgm:pt>
    <dgm:pt modelId="{52B71393-EE3C-4513-A32D-A601F6E56CF1}" type="pres">
      <dgm:prSet presAssocID="{4B352398-1022-43A3-B43F-F75CF8B2A098}" presName="rootText" presStyleLbl="node2" presStyleIdx="0" presStyleCnt="4">
        <dgm:presLayoutVars>
          <dgm:chPref val="3"/>
        </dgm:presLayoutVars>
      </dgm:prSet>
      <dgm:spPr/>
      <dgm:t>
        <a:bodyPr/>
        <a:lstStyle/>
        <a:p>
          <a:endParaRPr lang="fr-FR"/>
        </a:p>
      </dgm:t>
    </dgm:pt>
    <dgm:pt modelId="{88BE195C-865F-41C1-AED7-5AF198D1E62E}" type="pres">
      <dgm:prSet presAssocID="{4B352398-1022-43A3-B43F-F75CF8B2A098}" presName="rootConnector" presStyleLbl="node2" presStyleIdx="0" presStyleCnt="4"/>
      <dgm:spPr/>
      <dgm:t>
        <a:bodyPr/>
        <a:lstStyle/>
        <a:p>
          <a:endParaRPr lang="fr-FR"/>
        </a:p>
      </dgm:t>
    </dgm:pt>
    <dgm:pt modelId="{0A1C1605-9DD9-4BA6-A94E-3FA61537AC42}" type="pres">
      <dgm:prSet presAssocID="{4B352398-1022-43A3-B43F-F75CF8B2A098}" presName="hierChild4" presStyleCnt="0"/>
      <dgm:spPr/>
    </dgm:pt>
    <dgm:pt modelId="{E8958FCF-2044-4EB4-814E-5F8B71921CBF}" type="pres">
      <dgm:prSet presAssocID="{4B352398-1022-43A3-B43F-F75CF8B2A098}" presName="hierChild5" presStyleCnt="0"/>
      <dgm:spPr/>
    </dgm:pt>
    <dgm:pt modelId="{0F6EF003-755C-4DE8-897C-33A70364895A}" type="pres">
      <dgm:prSet presAssocID="{EFA02474-0D1C-4F19-8D71-3332F30C33BF}" presName="Name37" presStyleLbl="parChTrans1D2" presStyleIdx="1" presStyleCnt="4"/>
      <dgm:spPr/>
      <dgm:t>
        <a:bodyPr/>
        <a:lstStyle/>
        <a:p>
          <a:endParaRPr lang="fr-FR"/>
        </a:p>
      </dgm:t>
    </dgm:pt>
    <dgm:pt modelId="{407C4472-34C4-4600-9D52-A0C667CBB6B8}" type="pres">
      <dgm:prSet presAssocID="{87869C8E-B333-40D3-9448-86289B3B3E5F}" presName="hierRoot2" presStyleCnt="0">
        <dgm:presLayoutVars>
          <dgm:hierBranch val="init"/>
        </dgm:presLayoutVars>
      </dgm:prSet>
      <dgm:spPr/>
    </dgm:pt>
    <dgm:pt modelId="{C2200C9C-46BC-4F76-9049-948A8F8667B5}" type="pres">
      <dgm:prSet presAssocID="{87869C8E-B333-40D3-9448-86289B3B3E5F}" presName="rootComposite" presStyleCnt="0"/>
      <dgm:spPr/>
    </dgm:pt>
    <dgm:pt modelId="{C3470E3E-D4EA-4490-B534-71640F5A2794}" type="pres">
      <dgm:prSet presAssocID="{87869C8E-B333-40D3-9448-86289B3B3E5F}" presName="rootText" presStyleLbl="node2" presStyleIdx="1" presStyleCnt="4">
        <dgm:presLayoutVars>
          <dgm:chPref val="3"/>
        </dgm:presLayoutVars>
      </dgm:prSet>
      <dgm:spPr/>
      <dgm:t>
        <a:bodyPr/>
        <a:lstStyle/>
        <a:p>
          <a:endParaRPr lang="fr-FR"/>
        </a:p>
      </dgm:t>
    </dgm:pt>
    <dgm:pt modelId="{F953EA77-F0BA-41E0-B85F-263C1AB31B76}" type="pres">
      <dgm:prSet presAssocID="{87869C8E-B333-40D3-9448-86289B3B3E5F}" presName="rootConnector" presStyleLbl="node2" presStyleIdx="1" presStyleCnt="4"/>
      <dgm:spPr/>
      <dgm:t>
        <a:bodyPr/>
        <a:lstStyle/>
        <a:p>
          <a:endParaRPr lang="fr-FR"/>
        </a:p>
      </dgm:t>
    </dgm:pt>
    <dgm:pt modelId="{1EAC96C6-0205-401C-95BC-8B577A483D19}" type="pres">
      <dgm:prSet presAssocID="{87869C8E-B333-40D3-9448-86289B3B3E5F}" presName="hierChild4" presStyleCnt="0"/>
      <dgm:spPr/>
    </dgm:pt>
    <dgm:pt modelId="{D6C08708-E84E-4381-B1BB-358F1B33BEEC}" type="pres">
      <dgm:prSet presAssocID="{87869C8E-B333-40D3-9448-86289B3B3E5F}" presName="hierChild5" presStyleCnt="0"/>
      <dgm:spPr/>
    </dgm:pt>
    <dgm:pt modelId="{0512395E-2974-4163-95E6-A3A639EC3935}" type="pres">
      <dgm:prSet presAssocID="{71DC9D36-068B-4244-822E-0D6C07A0F00B}" presName="Name37" presStyleLbl="parChTrans1D2" presStyleIdx="2" presStyleCnt="4"/>
      <dgm:spPr/>
      <dgm:t>
        <a:bodyPr/>
        <a:lstStyle/>
        <a:p>
          <a:endParaRPr lang="fr-FR"/>
        </a:p>
      </dgm:t>
    </dgm:pt>
    <dgm:pt modelId="{DAA2FCA3-E287-44E6-922E-1469CD2259BC}" type="pres">
      <dgm:prSet presAssocID="{C170D79E-8D48-477F-89B8-100F68A61723}" presName="hierRoot2" presStyleCnt="0">
        <dgm:presLayoutVars>
          <dgm:hierBranch val="init"/>
        </dgm:presLayoutVars>
      </dgm:prSet>
      <dgm:spPr/>
    </dgm:pt>
    <dgm:pt modelId="{966822D2-A51B-4D87-9BEA-34605D00FB5A}" type="pres">
      <dgm:prSet presAssocID="{C170D79E-8D48-477F-89B8-100F68A61723}" presName="rootComposite" presStyleCnt="0"/>
      <dgm:spPr/>
    </dgm:pt>
    <dgm:pt modelId="{25E0043D-F0C4-4E36-8A6F-0F8C4A6D68FA}" type="pres">
      <dgm:prSet presAssocID="{C170D79E-8D48-477F-89B8-100F68A61723}" presName="rootText" presStyleLbl="node2" presStyleIdx="2" presStyleCnt="4">
        <dgm:presLayoutVars>
          <dgm:chPref val="3"/>
        </dgm:presLayoutVars>
      </dgm:prSet>
      <dgm:spPr/>
      <dgm:t>
        <a:bodyPr/>
        <a:lstStyle/>
        <a:p>
          <a:endParaRPr lang="fr-FR"/>
        </a:p>
      </dgm:t>
    </dgm:pt>
    <dgm:pt modelId="{43E13A01-09B9-462F-A49D-C6C5C1BC7889}" type="pres">
      <dgm:prSet presAssocID="{C170D79E-8D48-477F-89B8-100F68A61723}" presName="rootConnector" presStyleLbl="node2" presStyleIdx="2" presStyleCnt="4"/>
      <dgm:spPr/>
      <dgm:t>
        <a:bodyPr/>
        <a:lstStyle/>
        <a:p>
          <a:endParaRPr lang="fr-FR"/>
        </a:p>
      </dgm:t>
    </dgm:pt>
    <dgm:pt modelId="{5F8DB1CA-B6E7-4BBF-A92C-142EB1E37C05}" type="pres">
      <dgm:prSet presAssocID="{C170D79E-8D48-477F-89B8-100F68A61723}" presName="hierChild4" presStyleCnt="0"/>
      <dgm:spPr/>
    </dgm:pt>
    <dgm:pt modelId="{1FDA26FA-F9CE-46DE-9818-95C6B85B9AEB}" type="pres">
      <dgm:prSet presAssocID="{C170D79E-8D48-477F-89B8-100F68A61723}" presName="hierChild5" presStyleCnt="0"/>
      <dgm:spPr/>
    </dgm:pt>
    <dgm:pt modelId="{22E46BFF-0152-46E6-962F-13C3071CEE54}" type="pres">
      <dgm:prSet presAssocID="{F063D31C-6CF3-4BAE-9917-F5DC26BD97D6}" presName="Name37" presStyleLbl="parChTrans1D2" presStyleIdx="3" presStyleCnt="4"/>
      <dgm:spPr/>
      <dgm:t>
        <a:bodyPr/>
        <a:lstStyle/>
        <a:p>
          <a:endParaRPr lang="fr-FR"/>
        </a:p>
      </dgm:t>
    </dgm:pt>
    <dgm:pt modelId="{8BB458DE-241A-4A5A-A81F-D1A81F83568C}" type="pres">
      <dgm:prSet presAssocID="{B53AEE28-4F65-454C-BA0E-1217BB76A15A}" presName="hierRoot2" presStyleCnt="0">
        <dgm:presLayoutVars>
          <dgm:hierBranch val="init"/>
        </dgm:presLayoutVars>
      </dgm:prSet>
      <dgm:spPr/>
    </dgm:pt>
    <dgm:pt modelId="{C636C9DC-5498-4F41-8CA9-9261F7311AB2}" type="pres">
      <dgm:prSet presAssocID="{B53AEE28-4F65-454C-BA0E-1217BB76A15A}" presName="rootComposite" presStyleCnt="0"/>
      <dgm:spPr/>
    </dgm:pt>
    <dgm:pt modelId="{2F516E6F-8889-4F6F-87DA-FA41C8520B4C}" type="pres">
      <dgm:prSet presAssocID="{B53AEE28-4F65-454C-BA0E-1217BB76A15A}" presName="rootText" presStyleLbl="node2" presStyleIdx="3" presStyleCnt="4">
        <dgm:presLayoutVars>
          <dgm:chPref val="3"/>
        </dgm:presLayoutVars>
      </dgm:prSet>
      <dgm:spPr/>
      <dgm:t>
        <a:bodyPr/>
        <a:lstStyle/>
        <a:p>
          <a:endParaRPr lang="fr-FR"/>
        </a:p>
      </dgm:t>
    </dgm:pt>
    <dgm:pt modelId="{39DAE265-87E9-474C-8437-A46613990991}" type="pres">
      <dgm:prSet presAssocID="{B53AEE28-4F65-454C-BA0E-1217BB76A15A}" presName="rootConnector" presStyleLbl="node2" presStyleIdx="3" presStyleCnt="4"/>
      <dgm:spPr/>
      <dgm:t>
        <a:bodyPr/>
        <a:lstStyle/>
        <a:p>
          <a:endParaRPr lang="fr-FR"/>
        </a:p>
      </dgm:t>
    </dgm:pt>
    <dgm:pt modelId="{D1F9EDF5-AA86-4B86-8554-B06461C49600}" type="pres">
      <dgm:prSet presAssocID="{B53AEE28-4F65-454C-BA0E-1217BB76A15A}" presName="hierChild4" presStyleCnt="0"/>
      <dgm:spPr/>
    </dgm:pt>
    <dgm:pt modelId="{B64B7357-FBB5-426C-AF7E-BBCE7D4B37E7}" type="pres">
      <dgm:prSet presAssocID="{B53AEE28-4F65-454C-BA0E-1217BB76A15A}" presName="hierChild5" presStyleCnt="0"/>
      <dgm:spPr/>
    </dgm:pt>
    <dgm:pt modelId="{97EB7F40-5A18-4105-99B5-6A523F9A6784}" type="pres">
      <dgm:prSet presAssocID="{128D6BDB-C9B5-499B-A706-CFFBA90FD460}" presName="hierChild3" presStyleCnt="0"/>
      <dgm:spPr/>
    </dgm:pt>
  </dgm:ptLst>
  <dgm:cxnLst>
    <dgm:cxn modelId="{34FD8519-41ED-4723-B465-DFE42C3C8576}" srcId="{128D6BDB-C9B5-499B-A706-CFFBA90FD460}" destId="{87869C8E-B333-40D3-9448-86289B3B3E5F}" srcOrd="1" destOrd="0" parTransId="{EFA02474-0D1C-4F19-8D71-3332F30C33BF}" sibTransId="{CCCD0188-5746-4E05-A5DD-5B2FDF0F0C08}"/>
    <dgm:cxn modelId="{38F416C4-4AB2-4E18-8E77-A081CCC51DDB}" type="presOf" srcId="{C170D79E-8D48-477F-89B8-100F68A61723}" destId="{43E13A01-09B9-462F-A49D-C6C5C1BC7889}" srcOrd="1" destOrd="0" presId="urn:microsoft.com/office/officeart/2005/8/layout/orgChart1"/>
    <dgm:cxn modelId="{57FA5241-D06D-408C-96BC-D6855065ACD9}" srcId="{128D6BDB-C9B5-499B-A706-CFFBA90FD460}" destId="{B53AEE28-4F65-454C-BA0E-1217BB76A15A}" srcOrd="3" destOrd="0" parTransId="{F063D31C-6CF3-4BAE-9917-F5DC26BD97D6}" sibTransId="{86D09CB9-9BA2-49DB-A042-959431ABC30B}"/>
    <dgm:cxn modelId="{B278FFAA-E137-43AF-A3B2-E66019DF00B7}" type="presOf" srcId="{F063D31C-6CF3-4BAE-9917-F5DC26BD97D6}" destId="{22E46BFF-0152-46E6-962F-13C3071CEE54}" srcOrd="0" destOrd="0" presId="urn:microsoft.com/office/officeart/2005/8/layout/orgChart1"/>
    <dgm:cxn modelId="{DC4FA797-B077-47A8-B8F5-EE1EC4BA2A89}" type="presOf" srcId="{87869C8E-B333-40D3-9448-86289B3B3E5F}" destId="{C3470E3E-D4EA-4490-B534-71640F5A2794}" srcOrd="0" destOrd="0" presId="urn:microsoft.com/office/officeart/2005/8/layout/orgChart1"/>
    <dgm:cxn modelId="{9A7E1830-0094-4A38-A3F4-56DB79D90E7B}" type="presOf" srcId="{4B352398-1022-43A3-B43F-F75CF8B2A098}" destId="{88BE195C-865F-41C1-AED7-5AF198D1E62E}" srcOrd="1" destOrd="0" presId="urn:microsoft.com/office/officeart/2005/8/layout/orgChart1"/>
    <dgm:cxn modelId="{3A640E12-3CF1-4CEB-834A-8945C8E584CF}" type="presOf" srcId="{EFA02474-0D1C-4F19-8D71-3332F30C33BF}" destId="{0F6EF003-755C-4DE8-897C-33A70364895A}" srcOrd="0" destOrd="0" presId="urn:microsoft.com/office/officeart/2005/8/layout/orgChart1"/>
    <dgm:cxn modelId="{EA654362-FDCA-49C7-A03D-B0C89F9DD535}" type="presOf" srcId="{B53AEE28-4F65-454C-BA0E-1217BB76A15A}" destId="{39DAE265-87E9-474C-8437-A46613990991}" srcOrd="1" destOrd="0" presId="urn:microsoft.com/office/officeart/2005/8/layout/orgChart1"/>
    <dgm:cxn modelId="{5CE2FC97-5C26-46CD-9F05-D1A26E46FA0A}" type="presOf" srcId="{C170D79E-8D48-477F-89B8-100F68A61723}" destId="{25E0043D-F0C4-4E36-8A6F-0F8C4A6D68FA}" srcOrd="0" destOrd="0" presId="urn:microsoft.com/office/officeart/2005/8/layout/orgChart1"/>
    <dgm:cxn modelId="{2A51B7CD-F6BE-4507-A7BC-A198B9E1735F}" srcId="{128D6BDB-C9B5-499B-A706-CFFBA90FD460}" destId="{4B352398-1022-43A3-B43F-F75CF8B2A098}" srcOrd="0" destOrd="0" parTransId="{72AFC887-BB25-4630-82E6-70B97E7856C6}" sibTransId="{CDD2FA79-FFA7-44AD-9526-1C9D5A1566C7}"/>
    <dgm:cxn modelId="{4D3DB48C-25D7-4ED9-9245-A79E5049B5D9}" type="presOf" srcId="{71DC9D36-068B-4244-822E-0D6C07A0F00B}" destId="{0512395E-2974-4163-95E6-A3A639EC3935}" srcOrd="0" destOrd="0" presId="urn:microsoft.com/office/officeart/2005/8/layout/orgChart1"/>
    <dgm:cxn modelId="{2C7BFFCE-D99A-4DC5-ACC1-55D9F7CE27CA}" type="presOf" srcId="{72AFC887-BB25-4630-82E6-70B97E7856C6}" destId="{B88D9801-4EFF-4AE0-97BB-FE1662CE650B}" srcOrd="0" destOrd="0" presId="urn:microsoft.com/office/officeart/2005/8/layout/orgChart1"/>
    <dgm:cxn modelId="{88224DA5-114C-4068-8CA0-4E3E17B0F927}" srcId="{128D6BDB-C9B5-499B-A706-CFFBA90FD460}" destId="{C170D79E-8D48-477F-89B8-100F68A61723}" srcOrd="2" destOrd="0" parTransId="{71DC9D36-068B-4244-822E-0D6C07A0F00B}" sibTransId="{3B67EFB9-BE2A-4B67-9A16-5125EFCD900A}"/>
    <dgm:cxn modelId="{1FDA4F17-BB91-49EF-BC77-4357DA48323F}" type="presOf" srcId="{128D6BDB-C9B5-499B-A706-CFFBA90FD460}" destId="{4FEE2191-5A01-41CE-B352-60B98B25F513}" srcOrd="0" destOrd="0" presId="urn:microsoft.com/office/officeart/2005/8/layout/orgChart1"/>
    <dgm:cxn modelId="{86A47337-B9F9-4507-8B5C-A870ADE0B81F}" srcId="{2BBC88EA-7177-4794-9FE8-9BA2614FC828}" destId="{128D6BDB-C9B5-499B-A706-CFFBA90FD460}" srcOrd="0" destOrd="0" parTransId="{FB1BC5B1-F9C9-438C-8724-9BC8D167EBF6}" sibTransId="{22D7369C-CE87-4F8A-8F0B-05B11E4052DC}"/>
    <dgm:cxn modelId="{4A43AE9A-7316-4EF1-8FC9-27760C3BFDB0}" type="presOf" srcId="{B53AEE28-4F65-454C-BA0E-1217BB76A15A}" destId="{2F516E6F-8889-4F6F-87DA-FA41C8520B4C}" srcOrd="0" destOrd="0" presId="urn:microsoft.com/office/officeart/2005/8/layout/orgChart1"/>
    <dgm:cxn modelId="{BE665DD4-F41B-4D22-8F57-6C4BA9F00F98}" type="presOf" srcId="{128D6BDB-C9B5-499B-A706-CFFBA90FD460}" destId="{FE9177B0-2A8C-460D-82D9-9D1C8F26F619}" srcOrd="1" destOrd="0" presId="urn:microsoft.com/office/officeart/2005/8/layout/orgChart1"/>
    <dgm:cxn modelId="{DAACB8DB-A82E-44EB-B5EE-2E9A4BFDB664}" type="presOf" srcId="{4B352398-1022-43A3-B43F-F75CF8B2A098}" destId="{52B71393-EE3C-4513-A32D-A601F6E56CF1}" srcOrd="0" destOrd="0" presId="urn:microsoft.com/office/officeart/2005/8/layout/orgChart1"/>
    <dgm:cxn modelId="{4E76F7B8-6668-4EEC-86A1-AF084DB6262D}" type="presOf" srcId="{2BBC88EA-7177-4794-9FE8-9BA2614FC828}" destId="{63584EDD-6F91-4B18-ACE0-A425059E1654}" srcOrd="0" destOrd="0" presId="urn:microsoft.com/office/officeart/2005/8/layout/orgChart1"/>
    <dgm:cxn modelId="{E4101D66-C421-4D03-9A32-66C6C87ED93F}" type="presOf" srcId="{87869C8E-B333-40D3-9448-86289B3B3E5F}" destId="{F953EA77-F0BA-41E0-B85F-263C1AB31B76}" srcOrd="1" destOrd="0" presId="urn:microsoft.com/office/officeart/2005/8/layout/orgChart1"/>
    <dgm:cxn modelId="{7B7C289B-928B-4A19-B189-74C132D5883C}" type="presParOf" srcId="{63584EDD-6F91-4B18-ACE0-A425059E1654}" destId="{924FDFBC-AD6F-4A0D-B48F-7334273888BD}" srcOrd="0" destOrd="0" presId="urn:microsoft.com/office/officeart/2005/8/layout/orgChart1"/>
    <dgm:cxn modelId="{2862B7D8-C599-408E-BCB3-F27C31DF098C}" type="presParOf" srcId="{924FDFBC-AD6F-4A0D-B48F-7334273888BD}" destId="{B9228089-B102-4A49-931E-7942BAACF793}" srcOrd="0" destOrd="0" presId="urn:microsoft.com/office/officeart/2005/8/layout/orgChart1"/>
    <dgm:cxn modelId="{282F396A-A0E9-429C-91A5-13F1A96CBDB7}" type="presParOf" srcId="{B9228089-B102-4A49-931E-7942BAACF793}" destId="{4FEE2191-5A01-41CE-B352-60B98B25F513}" srcOrd="0" destOrd="0" presId="urn:microsoft.com/office/officeart/2005/8/layout/orgChart1"/>
    <dgm:cxn modelId="{3D95CBE9-5B8D-4EAA-9DDA-929B4D5926FC}" type="presParOf" srcId="{B9228089-B102-4A49-931E-7942BAACF793}" destId="{FE9177B0-2A8C-460D-82D9-9D1C8F26F619}" srcOrd="1" destOrd="0" presId="urn:microsoft.com/office/officeart/2005/8/layout/orgChart1"/>
    <dgm:cxn modelId="{99FD389F-0DFE-441D-8647-EE0CEA737F39}" type="presParOf" srcId="{924FDFBC-AD6F-4A0D-B48F-7334273888BD}" destId="{F4E9C3C9-6F75-4035-9A04-F59780C87A58}" srcOrd="1" destOrd="0" presId="urn:microsoft.com/office/officeart/2005/8/layout/orgChart1"/>
    <dgm:cxn modelId="{6305253D-123A-4E60-A6E4-BAEA9DC0BCEB}" type="presParOf" srcId="{F4E9C3C9-6F75-4035-9A04-F59780C87A58}" destId="{B88D9801-4EFF-4AE0-97BB-FE1662CE650B}" srcOrd="0" destOrd="0" presId="urn:microsoft.com/office/officeart/2005/8/layout/orgChart1"/>
    <dgm:cxn modelId="{34E230C5-9CD4-4FC4-9856-4DFC205F39C4}" type="presParOf" srcId="{F4E9C3C9-6F75-4035-9A04-F59780C87A58}" destId="{9C3329F7-2500-4F6B-997D-7CB87C096EDD}" srcOrd="1" destOrd="0" presId="urn:microsoft.com/office/officeart/2005/8/layout/orgChart1"/>
    <dgm:cxn modelId="{DA01E49A-0924-43E7-A6D5-FAD2F2F27EEE}" type="presParOf" srcId="{9C3329F7-2500-4F6B-997D-7CB87C096EDD}" destId="{2311A2A9-1EB6-47F4-9727-EA6054A5708D}" srcOrd="0" destOrd="0" presId="urn:microsoft.com/office/officeart/2005/8/layout/orgChart1"/>
    <dgm:cxn modelId="{5973679B-6BC1-4B78-89D5-F108C95E31DD}" type="presParOf" srcId="{2311A2A9-1EB6-47F4-9727-EA6054A5708D}" destId="{52B71393-EE3C-4513-A32D-A601F6E56CF1}" srcOrd="0" destOrd="0" presId="urn:microsoft.com/office/officeart/2005/8/layout/orgChart1"/>
    <dgm:cxn modelId="{0937EF0E-61B6-4668-8B8A-A6DA929BA944}" type="presParOf" srcId="{2311A2A9-1EB6-47F4-9727-EA6054A5708D}" destId="{88BE195C-865F-41C1-AED7-5AF198D1E62E}" srcOrd="1" destOrd="0" presId="urn:microsoft.com/office/officeart/2005/8/layout/orgChart1"/>
    <dgm:cxn modelId="{A133CA59-EED0-400A-AB86-310DE4B7DB19}" type="presParOf" srcId="{9C3329F7-2500-4F6B-997D-7CB87C096EDD}" destId="{0A1C1605-9DD9-4BA6-A94E-3FA61537AC42}" srcOrd="1" destOrd="0" presId="urn:microsoft.com/office/officeart/2005/8/layout/orgChart1"/>
    <dgm:cxn modelId="{BE4D72D4-41FF-4385-AEE4-F6AA081AC027}" type="presParOf" srcId="{9C3329F7-2500-4F6B-997D-7CB87C096EDD}" destId="{E8958FCF-2044-4EB4-814E-5F8B71921CBF}" srcOrd="2" destOrd="0" presId="urn:microsoft.com/office/officeart/2005/8/layout/orgChart1"/>
    <dgm:cxn modelId="{AE64FE29-0093-401D-B682-8E2311F290E9}" type="presParOf" srcId="{F4E9C3C9-6F75-4035-9A04-F59780C87A58}" destId="{0F6EF003-755C-4DE8-897C-33A70364895A}" srcOrd="2" destOrd="0" presId="urn:microsoft.com/office/officeart/2005/8/layout/orgChart1"/>
    <dgm:cxn modelId="{5DCFBF86-2E97-4EE7-9B66-5EEAF9EA11BC}" type="presParOf" srcId="{F4E9C3C9-6F75-4035-9A04-F59780C87A58}" destId="{407C4472-34C4-4600-9D52-A0C667CBB6B8}" srcOrd="3" destOrd="0" presId="urn:microsoft.com/office/officeart/2005/8/layout/orgChart1"/>
    <dgm:cxn modelId="{9D3C1C28-FAA7-4902-8199-B0B5622EB993}" type="presParOf" srcId="{407C4472-34C4-4600-9D52-A0C667CBB6B8}" destId="{C2200C9C-46BC-4F76-9049-948A8F8667B5}" srcOrd="0" destOrd="0" presId="urn:microsoft.com/office/officeart/2005/8/layout/orgChart1"/>
    <dgm:cxn modelId="{468147CB-DA09-411C-BBBF-5233FDDE8B0D}" type="presParOf" srcId="{C2200C9C-46BC-4F76-9049-948A8F8667B5}" destId="{C3470E3E-D4EA-4490-B534-71640F5A2794}" srcOrd="0" destOrd="0" presId="urn:microsoft.com/office/officeart/2005/8/layout/orgChart1"/>
    <dgm:cxn modelId="{01A63901-471C-4870-8F96-F8F9B21DA31E}" type="presParOf" srcId="{C2200C9C-46BC-4F76-9049-948A8F8667B5}" destId="{F953EA77-F0BA-41E0-B85F-263C1AB31B76}" srcOrd="1" destOrd="0" presId="urn:microsoft.com/office/officeart/2005/8/layout/orgChart1"/>
    <dgm:cxn modelId="{805969C4-D163-40C7-902A-B02A6A7D272F}" type="presParOf" srcId="{407C4472-34C4-4600-9D52-A0C667CBB6B8}" destId="{1EAC96C6-0205-401C-95BC-8B577A483D19}" srcOrd="1" destOrd="0" presId="urn:microsoft.com/office/officeart/2005/8/layout/orgChart1"/>
    <dgm:cxn modelId="{C4827E08-7592-4FF8-8C10-3F1643BE8DDB}" type="presParOf" srcId="{407C4472-34C4-4600-9D52-A0C667CBB6B8}" destId="{D6C08708-E84E-4381-B1BB-358F1B33BEEC}" srcOrd="2" destOrd="0" presId="urn:microsoft.com/office/officeart/2005/8/layout/orgChart1"/>
    <dgm:cxn modelId="{3B6B6F07-D589-4306-8D3C-388B41D4A252}" type="presParOf" srcId="{F4E9C3C9-6F75-4035-9A04-F59780C87A58}" destId="{0512395E-2974-4163-95E6-A3A639EC3935}" srcOrd="4" destOrd="0" presId="urn:microsoft.com/office/officeart/2005/8/layout/orgChart1"/>
    <dgm:cxn modelId="{C7D461B1-96F6-45D8-AB45-035D68D235F5}" type="presParOf" srcId="{F4E9C3C9-6F75-4035-9A04-F59780C87A58}" destId="{DAA2FCA3-E287-44E6-922E-1469CD2259BC}" srcOrd="5" destOrd="0" presId="urn:microsoft.com/office/officeart/2005/8/layout/orgChart1"/>
    <dgm:cxn modelId="{13312D17-E550-40D7-9FDC-FEDD66B8577B}" type="presParOf" srcId="{DAA2FCA3-E287-44E6-922E-1469CD2259BC}" destId="{966822D2-A51B-4D87-9BEA-34605D00FB5A}" srcOrd="0" destOrd="0" presId="urn:microsoft.com/office/officeart/2005/8/layout/orgChart1"/>
    <dgm:cxn modelId="{4F208DF4-9915-4130-B1AE-EE963296E601}" type="presParOf" srcId="{966822D2-A51B-4D87-9BEA-34605D00FB5A}" destId="{25E0043D-F0C4-4E36-8A6F-0F8C4A6D68FA}" srcOrd="0" destOrd="0" presId="urn:microsoft.com/office/officeart/2005/8/layout/orgChart1"/>
    <dgm:cxn modelId="{B78013E4-568F-476F-8D1A-EDE6527EC30A}" type="presParOf" srcId="{966822D2-A51B-4D87-9BEA-34605D00FB5A}" destId="{43E13A01-09B9-462F-A49D-C6C5C1BC7889}" srcOrd="1" destOrd="0" presId="urn:microsoft.com/office/officeart/2005/8/layout/orgChart1"/>
    <dgm:cxn modelId="{8D2B3996-8090-4E7C-B625-F77FDC4DFC10}" type="presParOf" srcId="{DAA2FCA3-E287-44E6-922E-1469CD2259BC}" destId="{5F8DB1CA-B6E7-4BBF-A92C-142EB1E37C05}" srcOrd="1" destOrd="0" presId="urn:microsoft.com/office/officeart/2005/8/layout/orgChart1"/>
    <dgm:cxn modelId="{F2E488AF-9AB7-4857-A5E1-E028CF7137AA}" type="presParOf" srcId="{DAA2FCA3-E287-44E6-922E-1469CD2259BC}" destId="{1FDA26FA-F9CE-46DE-9818-95C6B85B9AEB}" srcOrd="2" destOrd="0" presId="urn:microsoft.com/office/officeart/2005/8/layout/orgChart1"/>
    <dgm:cxn modelId="{0F2D648A-4162-4E3F-B67B-1E1054D2E2E4}" type="presParOf" srcId="{F4E9C3C9-6F75-4035-9A04-F59780C87A58}" destId="{22E46BFF-0152-46E6-962F-13C3071CEE54}" srcOrd="6" destOrd="0" presId="urn:microsoft.com/office/officeart/2005/8/layout/orgChart1"/>
    <dgm:cxn modelId="{825D27F4-A3E0-4D51-A40A-E2332BA4B9A3}" type="presParOf" srcId="{F4E9C3C9-6F75-4035-9A04-F59780C87A58}" destId="{8BB458DE-241A-4A5A-A81F-D1A81F83568C}" srcOrd="7" destOrd="0" presId="urn:microsoft.com/office/officeart/2005/8/layout/orgChart1"/>
    <dgm:cxn modelId="{0FDA2D66-85C4-46A5-A9CC-C4354E191EE8}" type="presParOf" srcId="{8BB458DE-241A-4A5A-A81F-D1A81F83568C}" destId="{C636C9DC-5498-4F41-8CA9-9261F7311AB2}" srcOrd="0" destOrd="0" presId="urn:microsoft.com/office/officeart/2005/8/layout/orgChart1"/>
    <dgm:cxn modelId="{98A9999D-CB46-4125-BF54-22A36CF41834}" type="presParOf" srcId="{C636C9DC-5498-4F41-8CA9-9261F7311AB2}" destId="{2F516E6F-8889-4F6F-87DA-FA41C8520B4C}" srcOrd="0" destOrd="0" presId="urn:microsoft.com/office/officeart/2005/8/layout/orgChart1"/>
    <dgm:cxn modelId="{BBF72333-ABC3-4C20-A66A-451D97C5BCAA}" type="presParOf" srcId="{C636C9DC-5498-4F41-8CA9-9261F7311AB2}" destId="{39DAE265-87E9-474C-8437-A46613990991}" srcOrd="1" destOrd="0" presId="urn:microsoft.com/office/officeart/2005/8/layout/orgChart1"/>
    <dgm:cxn modelId="{9570BB74-3CC7-4A96-8839-883E15DFA3D4}" type="presParOf" srcId="{8BB458DE-241A-4A5A-A81F-D1A81F83568C}" destId="{D1F9EDF5-AA86-4B86-8554-B06461C49600}" srcOrd="1" destOrd="0" presId="urn:microsoft.com/office/officeart/2005/8/layout/orgChart1"/>
    <dgm:cxn modelId="{0FDF2AFA-4C65-4118-B720-8299E62C91A5}" type="presParOf" srcId="{8BB458DE-241A-4A5A-A81F-D1A81F83568C}" destId="{B64B7357-FBB5-426C-AF7E-BBCE7D4B37E7}" srcOrd="2" destOrd="0" presId="urn:microsoft.com/office/officeart/2005/8/layout/orgChart1"/>
    <dgm:cxn modelId="{471366EE-B93C-4E07-BC31-9B4504045A5D}" type="presParOf" srcId="{924FDFBC-AD6F-4A0D-B48F-7334273888BD}" destId="{97EB7F40-5A18-4105-99B5-6A523F9A67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C88EA-7177-4794-9FE8-9BA2614FC8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128D6BDB-C9B5-499B-A706-CFFBA90FD460}">
      <dgm:prSet phldrT="[Texte]"/>
      <dgm:spPr>
        <a:solidFill>
          <a:srgbClr val="FF0000"/>
        </a:solidFill>
      </dgm:spPr>
      <dgm:t>
        <a:bodyPr/>
        <a:lstStyle/>
        <a:p>
          <a:r>
            <a:rPr lang="fr-FR" dirty="0" smtClean="0"/>
            <a:t>Commandement</a:t>
          </a:r>
        </a:p>
        <a:p>
          <a:r>
            <a:rPr lang="fr-FR" dirty="0" smtClean="0"/>
            <a:t>7 pax</a:t>
          </a:r>
          <a:endParaRPr lang="fr-FR" dirty="0"/>
        </a:p>
      </dgm:t>
    </dgm:pt>
    <dgm:pt modelId="{FB1BC5B1-F9C9-438C-8724-9BC8D167EBF6}" type="parTrans" cxnId="{86A47337-B9F9-4507-8B5C-A870ADE0B81F}">
      <dgm:prSet/>
      <dgm:spPr/>
      <dgm:t>
        <a:bodyPr/>
        <a:lstStyle/>
        <a:p>
          <a:endParaRPr lang="fr-FR"/>
        </a:p>
      </dgm:t>
    </dgm:pt>
    <dgm:pt modelId="{22D7369C-CE87-4F8A-8F0B-05B11E4052DC}" type="sibTrans" cxnId="{86A47337-B9F9-4507-8B5C-A870ADE0B81F}">
      <dgm:prSet/>
      <dgm:spPr/>
      <dgm:t>
        <a:bodyPr/>
        <a:lstStyle/>
        <a:p>
          <a:endParaRPr lang="fr-FR"/>
        </a:p>
      </dgm:t>
    </dgm:pt>
    <dgm:pt modelId="{4B352398-1022-43A3-B43F-F75CF8B2A098}">
      <dgm:prSet phldrT="[Texte]"/>
      <dgm:spPr/>
      <dgm:t>
        <a:bodyPr/>
        <a:lstStyle/>
        <a:p>
          <a:r>
            <a:rPr lang="fr-FR" dirty="0" smtClean="0"/>
            <a:t>Logistique</a:t>
          </a:r>
          <a:endParaRPr lang="fr-FR" dirty="0"/>
        </a:p>
      </dgm:t>
    </dgm:pt>
    <dgm:pt modelId="{72AFC887-BB25-4630-82E6-70B97E7856C6}" type="parTrans" cxnId="{2A51B7CD-F6BE-4507-A7BC-A198B9E1735F}">
      <dgm:prSet/>
      <dgm:spPr/>
      <dgm:t>
        <a:bodyPr/>
        <a:lstStyle/>
        <a:p>
          <a:endParaRPr lang="fr-FR"/>
        </a:p>
      </dgm:t>
    </dgm:pt>
    <dgm:pt modelId="{CDD2FA79-FFA7-44AD-9526-1C9D5A1566C7}" type="sibTrans" cxnId="{2A51B7CD-F6BE-4507-A7BC-A198B9E1735F}">
      <dgm:prSet/>
      <dgm:spPr/>
      <dgm:t>
        <a:bodyPr/>
        <a:lstStyle/>
        <a:p>
          <a:endParaRPr lang="fr-FR"/>
        </a:p>
      </dgm:t>
    </dgm:pt>
    <dgm:pt modelId="{87869C8E-B333-40D3-9448-86289B3B3E5F}">
      <dgm:prSet phldrT="[Texte]"/>
      <dgm:spPr/>
      <dgm:t>
        <a:bodyPr/>
        <a:lstStyle/>
        <a:p>
          <a:r>
            <a:rPr lang="fr-FR" dirty="0" smtClean="0"/>
            <a:t>Médical</a:t>
          </a:r>
          <a:endParaRPr lang="fr-FR" dirty="0"/>
        </a:p>
      </dgm:t>
    </dgm:pt>
    <dgm:pt modelId="{EFA02474-0D1C-4F19-8D71-3332F30C33BF}" type="parTrans" cxnId="{34FD8519-41ED-4723-B465-DFE42C3C8576}">
      <dgm:prSet/>
      <dgm:spPr/>
      <dgm:t>
        <a:bodyPr/>
        <a:lstStyle/>
        <a:p>
          <a:endParaRPr lang="fr-FR"/>
        </a:p>
      </dgm:t>
    </dgm:pt>
    <dgm:pt modelId="{CCCD0188-5746-4E05-A5DD-5B2FDF0F0C08}" type="sibTrans" cxnId="{34FD8519-41ED-4723-B465-DFE42C3C8576}">
      <dgm:prSet/>
      <dgm:spPr/>
      <dgm:t>
        <a:bodyPr/>
        <a:lstStyle/>
        <a:p>
          <a:endParaRPr lang="fr-FR"/>
        </a:p>
      </dgm:t>
    </dgm:pt>
    <dgm:pt modelId="{C170D79E-8D48-477F-89B8-100F68A61723}">
      <dgm:prSet phldrT="[Texte]"/>
      <dgm:spPr/>
      <dgm:t>
        <a:bodyPr/>
        <a:lstStyle/>
        <a:p>
          <a:r>
            <a:rPr lang="fr-FR" dirty="0" smtClean="0"/>
            <a:t>Recherche</a:t>
          </a:r>
          <a:endParaRPr lang="fr-FR" dirty="0"/>
        </a:p>
      </dgm:t>
    </dgm:pt>
    <dgm:pt modelId="{71DC9D36-068B-4244-822E-0D6C07A0F00B}" type="parTrans" cxnId="{88224DA5-114C-4068-8CA0-4E3E17B0F927}">
      <dgm:prSet/>
      <dgm:spPr/>
      <dgm:t>
        <a:bodyPr/>
        <a:lstStyle/>
        <a:p>
          <a:endParaRPr lang="fr-FR"/>
        </a:p>
      </dgm:t>
    </dgm:pt>
    <dgm:pt modelId="{3B67EFB9-BE2A-4B67-9A16-5125EFCD900A}" type="sibTrans" cxnId="{88224DA5-114C-4068-8CA0-4E3E17B0F927}">
      <dgm:prSet/>
      <dgm:spPr/>
      <dgm:t>
        <a:bodyPr/>
        <a:lstStyle/>
        <a:p>
          <a:endParaRPr lang="fr-FR"/>
        </a:p>
      </dgm:t>
    </dgm:pt>
    <dgm:pt modelId="{B53AEE28-4F65-454C-BA0E-1217BB76A15A}">
      <dgm:prSet/>
      <dgm:spPr/>
      <dgm:t>
        <a:bodyPr/>
        <a:lstStyle/>
        <a:p>
          <a:r>
            <a:rPr lang="fr-FR" dirty="0" smtClean="0"/>
            <a:t>Secours</a:t>
          </a:r>
          <a:endParaRPr lang="fr-FR" dirty="0"/>
        </a:p>
      </dgm:t>
    </dgm:pt>
    <dgm:pt modelId="{F063D31C-6CF3-4BAE-9917-F5DC26BD97D6}" type="parTrans" cxnId="{57FA5241-D06D-408C-96BC-D6855065ACD9}">
      <dgm:prSet/>
      <dgm:spPr/>
      <dgm:t>
        <a:bodyPr/>
        <a:lstStyle/>
        <a:p>
          <a:endParaRPr lang="fr-FR"/>
        </a:p>
      </dgm:t>
    </dgm:pt>
    <dgm:pt modelId="{86D09CB9-9BA2-49DB-A042-959431ABC30B}" type="sibTrans" cxnId="{57FA5241-D06D-408C-96BC-D6855065ACD9}">
      <dgm:prSet/>
      <dgm:spPr/>
      <dgm:t>
        <a:bodyPr/>
        <a:lstStyle/>
        <a:p>
          <a:endParaRPr lang="fr-FR"/>
        </a:p>
      </dgm:t>
    </dgm:pt>
    <dgm:pt modelId="{63584EDD-6F91-4B18-ACE0-A425059E1654}" type="pres">
      <dgm:prSet presAssocID="{2BBC88EA-7177-4794-9FE8-9BA2614FC828}" presName="hierChild1" presStyleCnt="0">
        <dgm:presLayoutVars>
          <dgm:orgChart val="1"/>
          <dgm:chPref val="1"/>
          <dgm:dir/>
          <dgm:animOne val="branch"/>
          <dgm:animLvl val="lvl"/>
          <dgm:resizeHandles/>
        </dgm:presLayoutVars>
      </dgm:prSet>
      <dgm:spPr/>
      <dgm:t>
        <a:bodyPr/>
        <a:lstStyle/>
        <a:p>
          <a:endParaRPr lang="fr-FR"/>
        </a:p>
      </dgm:t>
    </dgm:pt>
    <dgm:pt modelId="{924FDFBC-AD6F-4A0D-B48F-7334273888BD}" type="pres">
      <dgm:prSet presAssocID="{128D6BDB-C9B5-499B-A706-CFFBA90FD460}" presName="hierRoot1" presStyleCnt="0">
        <dgm:presLayoutVars>
          <dgm:hierBranch val="init"/>
        </dgm:presLayoutVars>
      </dgm:prSet>
      <dgm:spPr/>
    </dgm:pt>
    <dgm:pt modelId="{B9228089-B102-4A49-931E-7942BAACF793}" type="pres">
      <dgm:prSet presAssocID="{128D6BDB-C9B5-499B-A706-CFFBA90FD460}" presName="rootComposite1" presStyleCnt="0"/>
      <dgm:spPr/>
    </dgm:pt>
    <dgm:pt modelId="{4FEE2191-5A01-41CE-B352-60B98B25F513}" type="pres">
      <dgm:prSet presAssocID="{128D6BDB-C9B5-499B-A706-CFFBA90FD460}" presName="rootText1" presStyleLbl="node0" presStyleIdx="0" presStyleCnt="1">
        <dgm:presLayoutVars>
          <dgm:chPref val="3"/>
        </dgm:presLayoutVars>
      </dgm:prSet>
      <dgm:spPr/>
      <dgm:t>
        <a:bodyPr/>
        <a:lstStyle/>
        <a:p>
          <a:endParaRPr lang="fr-FR"/>
        </a:p>
      </dgm:t>
    </dgm:pt>
    <dgm:pt modelId="{FE9177B0-2A8C-460D-82D9-9D1C8F26F619}" type="pres">
      <dgm:prSet presAssocID="{128D6BDB-C9B5-499B-A706-CFFBA90FD460}" presName="rootConnector1" presStyleLbl="node1" presStyleIdx="0" presStyleCnt="0"/>
      <dgm:spPr/>
      <dgm:t>
        <a:bodyPr/>
        <a:lstStyle/>
        <a:p>
          <a:endParaRPr lang="fr-FR"/>
        </a:p>
      </dgm:t>
    </dgm:pt>
    <dgm:pt modelId="{F4E9C3C9-6F75-4035-9A04-F59780C87A58}" type="pres">
      <dgm:prSet presAssocID="{128D6BDB-C9B5-499B-A706-CFFBA90FD460}" presName="hierChild2" presStyleCnt="0"/>
      <dgm:spPr/>
    </dgm:pt>
    <dgm:pt modelId="{B88D9801-4EFF-4AE0-97BB-FE1662CE650B}" type="pres">
      <dgm:prSet presAssocID="{72AFC887-BB25-4630-82E6-70B97E7856C6}" presName="Name37" presStyleLbl="parChTrans1D2" presStyleIdx="0" presStyleCnt="4"/>
      <dgm:spPr/>
      <dgm:t>
        <a:bodyPr/>
        <a:lstStyle/>
        <a:p>
          <a:endParaRPr lang="fr-FR"/>
        </a:p>
      </dgm:t>
    </dgm:pt>
    <dgm:pt modelId="{9C3329F7-2500-4F6B-997D-7CB87C096EDD}" type="pres">
      <dgm:prSet presAssocID="{4B352398-1022-43A3-B43F-F75CF8B2A098}" presName="hierRoot2" presStyleCnt="0">
        <dgm:presLayoutVars>
          <dgm:hierBranch val="init"/>
        </dgm:presLayoutVars>
      </dgm:prSet>
      <dgm:spPr/>
    </dgm:pt>
    <dgm:pt modelId="{2311A2A9-1EB6-47F4-9727-EA6054A5708D}" type="pres">
      <dgm:prSet presAssocID="{4B352398-1022-43A3-B43F-F75CF8B2A098}" presName="rootComposite" presStyleCnt="0"/>
      <dgm:spPr/>
    </dgm:pt>
    <dgm:pt modelId="{52B71393-EE3C-4513-A32D-A601F6E56CF1}" type="pres">
      <dgm:prSet presAssocID="{4B352398-1022-43A3-B43F-F75CF8B2A098}" presName="rootText" presStyleLbl="node2" presStyleIdx="0" presStyleCnt="4">
        <dgm:presLayoutVars>
          <dgm:chPref val="3"/>
        </dgm:presLayoutVars>
      </dgm:prSet>
      <dgm:spPr/>
      <dgm:t>
        <a:bodyPr/>
        <a:lstStyle/>
        <a:p>
          <a:endParaRPr lang="fr-FR"/>
        </a:p>
      </dgm:t>
    </dgm:pt>
    <dgm:pt modelId="{88BE195C-865F-41C1-AED7-5AF198D1E62E}" type="pres">
      <dgm:prSet presAssocID="{4B352398-1022-43A3-B43F-F75CF8B2A098}" presName="rootConnector" presStyleLbl="node2" presStyleIdx="0" presStyleCnt="4"/>
      <dgm:spPr/>
      <dgm:t>
        <a:bodyPr/>
        <a:lstStyle/>
        <a:p>
          <a:endParaRPr lang="fr-FR"/>
        </a:p>
      </dgm:t>
    </dgm:pt>
    <dgm:pt modelId="{0A1C1605-9DD9-4BA6-A94E-3FA61537AC42}" type="pres">
      <dgm:prSet presAssocID="{4B352398-1022-43A3-B43F-F75CF8B2A098}" presName="hierChild4" presStyleCnt="0"/>
      <dgm:spPr/>
    </dgm:pt>
    <dgm:pt modelId="{E8958FCF-2044-4EB4-814E-5F8B71921CBF}" type="pres">
      <dgm:prSet presAssocID="{4B352398-1022-43A3-B43F-F75CF8B2A098}" presName="hierChild5" presStyleCnt="0"/>
      <dgm:spPr/>
    </dgm:pt>
    <dgm:pt modelId="{0F6EF003-755C-4DE8-897C-33A70364895A}" type="pres">
      <dgm:prSet presAssocID="{EFA02474-0D1C-4F19-8D71-3332F30C33BF}" presName="Name37" presStyleLbl="parChTrans1D2" presStyleIdx="1" presStyleCnt="4"/>
      <dgm:spPr/>
      <dgm:t>
        <a:bodyPr/>
        <a:lstStyle/>
        <a:p>
          <a:endParaRPr lang="fr-FR"/>
        </a:p>
      </dgm:t>
    </dgm:pt>
    <dgm:pt modelId="{407C4472-34C4-4600-9D52-A0C667CBB6B8}" type="pres">
      <dgm:prSet presAssocID="{87869C8E-B333-40D3-9448-86289B3B3E5F}" presName="hierRoot2" presStyleCnt="0">
        <dgm:presLayoutVars>
          <dgm:hierBranch val="init"/>
        </dgm:presLayoutVars>
      </dgm:prSet>
      <dgm:spPr/>
    </dgm:pt>
    <dgm:pt modelId="{C2200C9C-46BC-4F76-9049-948A8F8667B5}" type="pres">
      <dgm:prSet presAssocID="{87869C8E-B333-40D3-9448-86289B3B3E5F}" presName="rootComposite" presStyleCnt="0"/>
      <dgm:spPr/>
    </dgm:pt>
    <dgm:pt modelId="{C3470E3E-D4EA-4490-B534-71640F5A2794}" type="pres">
      <dgm:prSet presAssocID="{87869C8E-B333-40D3-9448-86289B3B3E5F}" presName="rootText" presStyleLbl="node2" presStyleIdx="1" presStyleCnt="4">
        <dgm:presLayoutVars>
          <dgm:chPref val="3"/>
        </dgm:presLayoutVars>
      </dgm:prSet>
      <dgm:spPr/>
      <dgm:t>
        <a:bodyPr/>
        <a:lstStyle/>
        <a:p>
          <a:endParaRPr lang="fr-FR"/>
        </a:p>
      </dgm:t>
    </dgm:pt>
    <dgm:pt modelId="{F953EA77-F0BA-41E0-B85F-263C1AB31B76}" type="pres">
      <dgm:prSet presAssocID="{87869C8E-B333-40D3-9448-86289B3B3E5F}" presName="rootConnector" presStyleLbl="node2" presStyleIdx="1" presStyleCnt="4"/>
      <dgm:spPr/>
      <dgm:t>
        <a:bodyPr/>
        <a:lstStyle/>
        <a:p>
          <a:endParaRPr lang="fr-FR"/>
        </a:p>
      </dgm:t>
    </dgm:pt>
    <dgm:pt modelId="{1EAC96C6-0205-401C-95BC-8B577A483D19}" type="pres">
      <dgm:prSet presAssocID="{87869C8E-B333-40D3-9448-86289B3B3E5F}" presName="hierChild4" presStyleCnt="0"/>
      <dgm:spPr/>
    </dgm:pt>
    <dgm:pt modelId="{D6C08708-E84E-4381-B1BB-358F1B33BEEC}" type="pres">
      <dgm:prSet presAssocID="{87869C8E-B333-40D3-9448-86289B3B3E5F}" presName="hierChild5" presStyleCnt="0"/>
      <dgm:spPr/>
    </dgm:pt>
    <dgm:pt modelId="{0512395E-2974-4163-95E6-A3A639EC3935}" type="pres">
      <dgm:prSet presAssocID="{71DC9D36-068B-4244-822E-0D6C07A0F00B}" presName="Name37" presStyleLbl="parChTrans1D2" presStyleIdx="2" presStyleCnt="4"/>
      <dgm:spPr/>
      <dgm:t>
        <a:bodyPr/>
        <a:lstStyle/>
        <a:p>
          <a:endParaRPr lang="fr-FR"/>
        </a:p>
      </dgm:t>
    </dgm:pt>
    <dgm:pt modelId="{DAA2FCA3-E287-44E6-922E-1469CD2259BC}" type="pres">
      <dgm:prSet presAssocID="{C170D79E-8D48-477F-89B8-100F68A61723}" presName="hierRoot2" presStyleCnt="0">
        <dgm:presLayoutVars>
          <dgm:hierBranch val="init"/>
        </dgm:presLayoutVars>
      </dgm:prSet>
      <dgm:spPr/>
    </dgm:pt>
    <dgm:pt modelId="{966822D2-A51B-4D87-9BEA-34605D00FB5A}" type="pres">
      <dgm:prSet presAssocID="{C170D79E-8D48-477F-89B8-100F68A61723}" presName="rootComposite" presStyleCnt="0"/>
      <dgm:spPr/>
    </dgm:pt>
    <dgm:pt modelId="{25E0043D-F0C4-4E36-8A6F-0F8C4A6D68FA}" type="pres">
      <dgm:prSet presAssocID="{C170D79E-8D48-477F-89B8-100F68A61723}" presName="rootText" presStyleLbl="node2" presStyleIdx="2" presStyleCnt="4">
        <dgm:presLayoutVars>
          <dgm:chPref val="3"/>
        </dgm:presLayoutVars>
      </dgm:prSet>
      <dgm:spPr/>
      <dgm:t>
        <a:bodyPr/>
        <a:lstStyle/>
        <a:p>
          <a:endParaRPr lang="fr-FR"/>
        </a:p>
      </dgm:t>
    </dgm:pt>
    <dgm:pt modelId="{43E13A01-09B9-462F-A49D-C6C5C1BC7889}" type="pres">
      <dgm:prSet presAssocID="{C170D79E-8D48-477F-89B8-100F68A61723}" presName="rootConnector" presStyleLbl="node2" presStyleIdx="2" presStyleCnt="4"/>
      <dgm:spPr/>
      <dgm:t>
        <a:bodyPr/>
        <a:lstStyle/>
        <a:p>
          <a:endParaRPr lang="fr-FR"/>
        </a:p>
      </dgm:t>
    </dgm:pt>
    <dgm:pt modelId="{5F8DB1CA-B6E7-4BBF-A92C-142EB1E37C05}" type="pres">
      <dgm:prSet presAssocID="{C170D79E-8D48-477F-89B8-100F68A61723}" presName="hierChild4" presStyleCnt="0"/>
      <dgm:spPr/>
    </dgm:pt>
    <dgm:pt modelId="{1FDA26FA-F9CE-46DE-9818-95C6B85B9AEB}" type="pres">
      <dgm:prSet presAssocID="{C170D79E-8D48-477F-89B8-100F68A61723}" presName="hierChild5" presStyleCnt="0"/>
      <dgm:spPr/>
    </dgm:pt>
    <dgm:pt modelId="{22E46BFF-0152-46E6-962F-13C3071CEE54}" type="pres">
      <dgm:prSet presAssocID="{F063D31C-6CF3-4BAE-9917-F5DC26BD97D6}" presName="Name37" presStyleLbl="parChTrans1D2" presStyleIdx="3" presStyleCnt="4"/>
      <dgm:spPr/>
      <dgm:t>
        <a:bodyPr/>
        <a:lstStyle/>
        <a:p>
          <a:endParaRPr lang="fr-FR"/>
        </a:p>
      </dgm:t>
    </dgm:pt>
    <dgm:pt modelId="{8BB458DE-241A-4A5A-A81F-D1A81F83568C}" type="pres">
      <dgm:prSet presAssocID="{B53AEE28-4F65-454C-BA0E-1217BB76A15A}" presName="hierRoot2" presStyleCnt="0">
        <dgm:presLayoutVars>
          <dgm:hierBranch val="init"/>
        </dgm:presLayoutVars>
      </dgm:prSet>
      <dgm:spPr/>
    </dgm:pt>
    <dgm:pt modelId="{C636C9DC-5498-4F41-8CA9-9261F7311AB2}" type="pres">
      <dgm:prSet presAssocID="{B53AEE28-4F65-454C-BA0E-1217BB76A15A}" presName="rootComposite" presStyleCnt="0"/>
      <dgm:spPr/>
    </dgm:pt>
    <dgm:pt modelId="{2F516E6F-8889-4F6F-87DA-FA41C8520B4C}" type="pres">
      <dgm:prSet presAssocID="{B53AEE28-4F65-454C-BA0E-1217BB76A15A}" presName="rootText" presStyleLbl="node2" presStyleIdx="3" presStyleCnt="4">
        <dgm:presLayoutVars>
          <dgm:chPref val="3"/>
        </dgm:presLayoutVars>
      </dgm:prSet>
      <dgm:spPr/>
      <dgm:t>
        <a:bodyPr/>
        <a:lstStyle/>
        <a:p>
          <a:endParaRPr lang="fr-FR"/>
        </a:p>
      </dgm:t>
    </dgm:pt>
    <dgm:pt modelId="{39DAE265-87E9-474C-8437-A46613990991}" type="pres">
      <dgm:prSet presAssocID="{B53AEE28-4F65-454C-BA0E-1217BB76A15A}" presName="rootConnector" presStyleLbl="node2" presStyleIdx="3" presStyleCnt="4"/>
      <dgm:spPr/>
      <dgm:t>
        <a:bodyPr/>
        <a:lstStyle/>
        <a:p>
          <a:endParaRPr lang="fr-FR"/>
        </a:p>
      </dgm:t>
    </dgm:pt>
    <dgm:pt modelId="{D1F9EDF5-AA86-4B86-8554-B06461C49600}" type="pres">
      <dgm:prSet presAssocID="{B53AEE28-4F65-454C-BA0E-1217BB76A15A}" presName="hierChild4" presStyleCnt="0"/>
      <dgm:spPr/>
    </dgm:pt>
    <dgm:pt modelId="{B64B7357-FBB5-426C-AF7E-BBCE7D4B37E7}" type="pres">
      <dgm:prSet presAssocID="{B53AEE28-4F65-454C-BA0E-1217BB76A15A}" presName="hierChild5" presStyleCnt="0"/>
      <dgm:spPr/>
    </dgm:pt>
    <dgm:pt modelId="{97EB7F40-5A18-4105-99B5-6A523F9A6784}" type="pres">
      <dgm:prSet presAssocID="{128D6BDB-C9B5-499B-A706-CFFBA90FD460}" presName="hierChild3" presStyleCnt="0"/>
      <dgm:spPr/>
    </dgm:pt>
  </dgm:ptLst>
  <dgm:cxnLst>
    <dgm:cxn modelId="{0DB097B2-5CF9-4E26-A49B-93A580C73BC8}" type="presOf" srcId="{4B352398-1022-43A3-B43F-F75CF8B2A098}" destId="{52B71393-EE3C-4513-A32D-A601F6E56CF1}" srcOrd="0" destOrd="0" presId="urn:microsoft.com/office/officeart/2005/8/layout/orgChart1"/>
    <dgm:cxn modelId="{EFA9F631-8727-4925-B4BF-3B45495DB0CF}" type="presOf" srcId="{87869C8E-B333-40D3-9448-86289B3B3E5F}" destId="{C3470E3E-D4EA-4490-B534-71640F5A2794}" srcOrd="0" destOrd="0" presId="urn:microsoft.com/office/officeart/2005/8/layout/orgChart1"/>
    <dgm:cxn modelId="{34FD8519-41ED-4723-B465-DFE42C3C8576}" srcId="{128D6BDB-C9B5-499B-A706-CFFBA90FD460}" destId="{87869C8E-B333-40D3-9448-86289B3B3E5F}" srcOrd="1" destOrd="0" parTransId="{EFA02474-0D1C-4F19-8D71-3332F30C33BF}" sibTransId="{CCCD0188-5746-4E05-A5DD-5B2FDF0F0C08}"/>
    <dgm:cxn modelId="{D04ADEFE-AF4A-429F-B752-65F4BEC9D1CA}" type="presOf" srcId="{B53AEE28-4F65-454C-BA0E-1217BB76A15A}" destId="{2F516E6F-8889-4F6F-87DA-FA41C8520B4C}" srcOrd="0" destOrd="0" presId="urn:microsoft.com/office/officeart/2005/8/layout/orgChart1"/>
    <dgm:cxn modelId="{6AF0E7B0-20DB-46D7-867B-3ED33BF690EF}" type="presOf" srcId="{4B352398-1022-43A3-B43F-F75CF8B2A098}" destId="{88BE195C-865F-41C1-AED7-5AF198D1E62E}" srcOrd="1" destOrd="0" presId="urn:microsoft.com/office/officeart/2005/8/layout/orgChart1"/>
    <dgm:cxn modelId="{57FA5241-D06D-408C-96BC-D6855065ACD9}" srcId="{128D6BDB-C9B5-499B-A706-CFFBA90FD460}" destId="{B53AEE28-4F65-454C-BA0E-1217BB76A15A}" srcOrd="3" destOrd="0" parTransId="{F063D31C-6CF3-4BAE-9917-F5DC26BD97D6}" sibTransId="{86D09CB9-9BA2-49DB-A042-959431ABC30B}"/>
    <dgm:cxn modelId="{BCED0DC5-729B-4C1C-A2D6-315B34367F38}" type="presOf" srcId="{B53AEE28-4F65-454C-BA0E-1217BB76A15A}" destId="{39DAE265-87E9-474C-8437-A46613990991}" srcOrd="1" destOrd="0" presId="urn:microsoft.com/office/officeart/2005/8/layout/orgChart1"/>
    <dgm:cxn modelId="{FC21A8A3-DE72-4CCA-9E05-97EA9313B630}" type="presOf" srcId="{F063D31C-6CF3-4BAE-9917-F5DC26BD97D6}" destId="{22E46BFF-0152-46E6-962F-13C3071CEE54}" srcOrd="0" destOrd="0" presId="urn:microsoft.com/office/officeart/2005/8/layout/orgChart1"/>
    <dgm:cxn modelId="{561E5FEA-C06A-405A-9FCA-37A7629AE460}" type="presOf" srcId="{C170D79E-8D48-477F-89B8-100F68A61723}" destId="{25E0043D-F0C4-4E36-8A6F-0F8C4A6D68FA}" srcOrd="0" destOrd="0" presId="urn:microsoft.com/office/officeart/2005/8/layout/orgChart1"/>
    <dgm:cxn modelId="{77CD9014-A86B-4C3C-AEE7-F6EB4BF53561}" type="presOf" srcId="{EFA02474-0D1C-4F19-8D71-3332F30C33BF}" destId="{0F6EF003-755C-4DE8-897C-33A70364895A}" srcOrd="0" destOrd="0" presId="urn:microsoft.com/office/officeart/2005/8/layout/orgChart1"/>
    <dgm:cxn modelId="{C2D3F2F8-307B-45B7-AF8E-7F7062E40F87}" type="presOf" srcId="{C170D79E-8D48-477F-89B8-100F68A61723}" destId="{43E13A01-09B9-462F-A49D-C6C5C1BC7889}" srcOrd="1" destOrd="0" presId="urn:microsoft.com/office/officeart/2005/8/layout/orgChart1"/>
    <dgm:cxn modelId="{2A51B7CD-F6BE-4507-A7BC-A198B9E1735F}" srcId="{128D6BDB-C9B5-499B-A706-CFFBA90FD460}" destId="{4B352398-1022-43A3-B43F-F75CF8B2A098}" srcOrd="0" destOrd="0" parTransId="{72AFC887-BB25-4630-82E6-70B97E7856C6}" sibTransId="{CDD2FA79-FFA7-44AD-9526-1C9D5A1566C7}"/>
    <dgm:cxn modelId="{924F2E48-6263-4809-946C-4B9FF679C84C}" type="presOf" srcId="{2BBC88EA-7177-4794-9FE8-9BA2614FC828}" destId="{63584EDD-6F91-4B18-ACE0-A425059E1654}" srcOrd="0" destOrd="0" presId="urn:microsoft.com/office/officeart/2005/8/layout/orgChart1"/>
    <dgm:cxn modelId="{88224DA5-114C-4068-8CA0-4E3E17B0F927}" srcId="{128D6BDB-C9B5-499B-A706-CFFBA90FD460}" destId="{C170D79E-8D48-477F-89B8-100F68A61723}" srcOrd="2" destOrd="0" parTransId="{71DC9D36-068B-4244-822E-0D6C07A0F00B}" sibTransId="{3B67EFB9-BE2A-4B67-9A16-5125EFCD900A}"/>
    <dgm:cxn modelId="{9424CCB8-2ECE-45B0-831E-702960024C41}" type="presOf" srcId="{128D6BDB-C9B5-499B-A706-CFFBA90FD460}" destId="{FE9177B0-2A8C-460D-82D9-9D1C8F26F619}" srcOrd="1" destOrd="0" presId="urn:microsoft.com/office/officeart/2005/8/layout/orgChart1"/>
    <dgm:cxn modelId="{98F4A74B-F2E7-46EF-9679-FAA7A5B2F3FD}" type="presOf" srcId="{128D6BDB-C9B5-499B-A706-CFFBA90FD460}" destId="{4FEE2191-5A01-41CE-B352-60B98B25F513}" srcOrd="0" destOrd="0" presId="urn:microsoft.com/office/officeart/2005/8/layout/orgChart1"/>
    <dgm:cxn modelId="{11A318A8-1846-4E59-9F07-58A736C8C292}" type="presOf" srcId="{72AFC887-BB25-4630-82E6-70B97E7856C6}" destId="{B88D9801-4EFF-4AE0-97BB-FE1662CE650B}" srcOrd="0" destOrd="0" presId="urn:microsoft.com/office/officeart/2005/8/layout/orgChart1"/>
    <dgm:cxn modelId="{86A47337-B9F9-4507-8B5C-A870ADE0B81F}" srcId="{2BBC88EA-7177-4794-9FE8-9BA2614FC828}" destId="{128D6BDB-C9B5-499B-A706-CFFBA90FD460}" srcOrd="0" destOrd="0" parTransId="{FB1BC5B1-F9C9-438C-8724-9BC8D167EBF6}" sibTransId="{22D7369C-CE87-4F8A-8F0B-05B11E4052DC}"/>
    <dgm:cxn modelId="{60E446F0-679B-42FA-A1E9-BCF52757BA9A}" type="presOf" srcId="{71DC9D36-068B-4244-822E-0D6C07A0F00B}" destId="{0512395E-2974-4163-95E6-A3A639EC3935}" srcOrd="0" destOrd="0" presId="urn:microsoft.com/office/officeart/2005/8/layout/orgChart1"/>
    <dgm:cxn modelId="{56CF81C2-C54A-4C43-A6F3-6D92F050BEAE}" type="presOf" srcId="{87869C8E-B333-40D3-9448-86289B3B3E5F}" destId="{F953EA77-F0BA-41E0-B85F-263C1AB31B76}" srcOrd="1" destOrd="0" presId="urn:microsoft.com/office/officeart/2005/8/layout/orgChart1"/>
    <dgm:cxn modelId="{E78B2652-2F89-4080-A0E0-F7D88A950C0D}" type="presParOf" srcId="{63584EDD-6F91-4B18-ACE0-A425059E1654}" destId="{924FDFBC-AD6F-4A0D-B48F-7334273888BD}" srcOrd="0" destOrd="0" presId="urn:microsoft.com/office/officeart/2005/8/layout/orgChart1"/>
    <dgm:cxn modelId="{4C669A19-8634-4B44-A97B-AA6A45F60598}" type="presParOf" srcId="{924FDFBC-AD6F-4A0D-B48F-7334273888BD}" destId="{B9228089-B102-4A49-931E-7942BAACF793}" srcOrd="0" destOrd="0" presId="urn:microsoft.com/office/officeart/2005/8/layout/orgChart1"/>
    <dgm:cxn modelId="{5ED1C6F1-3C8E-4E2A-90BC-6B8AF9450D4E}" type="presParOf" srcId="{B9228089-B102-4A49-931E-7942BAACF793}" destId="{4FEE2191-5A01-41CE-B352-60B98B25F513}" srcOrd="0" destOrd="0" presId="urn:microsoft.com/office/officeart/2005/8/layout/orgChart1"/>
    <dgm:cxn modelId="{CB9E255A-5501-4C53-AD5A-BB6B4A6CA5E2}" type="presParOf" srcId="{B9228089-B102-4A49-931E-7942BAACF793}" destId="{FE9177B0-2A8C-460D-82D9-9D1C8F26F619}" srcOrd="1" destOrd="0" presId="urn:microsoft.com/office/officeart/2005/8/layout/orgChart1"/>
    <dgm:cxn modelId="{D962B17B-755F-4132-85D0-81FA88CACBE8}" type="presParOf" srcId="{924FDFBC-AD6F-4A0D-B48F-7334273888BD}" destId="{F4E9C3C9-6F75-4035-9A04-F59780C87A58}" srcOrd="1" destOrd="0" presId="urn:microsoft.com/office/officeart/2005/8/layout/orgChart1"/>
    <dgm:cxn modelId="{82FE638E-C1A0-4E7B-B1A3-DE6D856851F8}" type="presParOf" srcId="{F4E9C3C9-6F75-4035-9A04-F59780C87A58}" destId="{B88D9801-4EFF-4AE0-97BB-FE1662CE650B}" srcOrd="0" destOrd="0" presId="urn:microsoft.com/office/officeart/2005/8/layout/orgChart1"/>
    <dgm:cxn modelId="{42F63E1F-9578-4229-ADA8-C57B2942CCAC}" type="presParOf" srcId="{F4E9C3C9-6F75-4035-9A04-F59780C87A58}" destId="{9C3329F7-2500-4F6B-997D-7CB87C096EDD}" srcOrd="1" destOrd="0" presId="urn:microsoft.com/office/officeart/2005/8/layout/orgChart1"/>
    <dgm:cxn modelId="{6DEFFED7-6509-4E2B-8D7E-3975E17869D7}" type="presParOf" srcId="{9C3329F7-2500-4F6B-997D-7CB87C096EDD}" destId="{2311A2A9-1EB6-47F4-9727-EA6054A5708D}" srcOrd="0" destOrd="0" presId="urn:microsoft.com/office/officeart/2005/8/layout/orgChart1"/>
    <dgm:cxn modelId="{B3C4FAAE-E271-455B-8754-9C955550F55D}" type="presParOf" srcId="{2311A2A9-1EB6-47F4-9727-EA6054A5708D}" destId="{52B71393-EE3C-4513-A32D-A601F6E56CF1}" srcOrd="0" destOrd="0" presId="urn:microsoft.com/office/officeart/2005/8/layout/orgChart1"/>
    <dgm:cxn modelId="{97AB9785-2C0D-450E-B010-3790EA7511B5}" type="presParOf" srcId="{2311A2A9-1EB6-47F4-9727-EA6054A5708D}" destId="{88BE195C-865F-41C1-AED7-5AF198D1E62E}" srcOrd="1" destOrd="0" presId="urn:microsoft.com/office/officeart/2005/8/layout/orgChart1"/>
    <dgm:cxn modelId="{3D688EAB-D559-4B4C-8672-348A958A3E6D}" type="presParOf" srcId="{9C3329F7-2500-4F6B-997D-7CB87C096EDD}" destId="{0A1C1605-9DD9-4BA6-A94E-3FA61537AC42}" srcOrd="1" destOrd="0" presId="urn:microsoft.com/office/officeart/2005/8/layout/orgChart1"/>
    <dgm:cxn modelId="{1F7FD095-F387-45A0-BD6A-86F5ADFDB9F1}" type="presParOf" srcId="{9C3329F7-2500-4F6B-997D-7CB87C096EDD}" destId="{E8958FCF-2044-4EB4-814E-5F8B71921CBF}" srcOrd="2" destOrd="0" presId="urn:microsoft.com/office/officeart/2005/8/layout/orgChart1"/>
    <dgm:cxn modelId="{975A4D5C-2895-45F8-BBB4-6950BE06DE5A}" type="presParOf" srcId="{F4E9C3C9-6F75-4035-9A04-F59780C87A58}" destId="{0F6EF003-755C-4DE8-897C-33A70364895A}" srcOrd="2" destOrd="0" presId="urn:microsoft.com/office/officeart/2005/8/layout/orgChart1"/>
    <dgm:cxn modelId="{B7E7D902-BCF5-4BCB-B584-E4F60075D755}" type="presParOf" srcId="{F4E9C3C9-6F75-4035-9A04-F59780C87A58}" destId="{407C4472-34C4-4600-9D52-A0C667CBB6B8}" srcOrd="3" destOrd="0" presId="urn:microsoft.com/office/officeart/2005/8/layout/orgChart1"/>
    <dgm:cxn modelId="{3AEF8974-6289-4B30-8151-78A5376A17AB}" type="presParOf" srcId="{407C4472-34C4-4600-9D52-A0C667CBB6B8}" destId="{C2200C9C-46BC-4F76-9049-948A8F8667B5}" srcOrd="0" destOrd="0" presId="urn:microsoft.com/office/officeart/2005/8/layout/orgChart1"/>
    <dgm:cxn modelId="{339CCA29-F395-432E-A993-3A5F8AD5BD96}" type="presParOf" srcId="{C2200C9C-46BC-4F76-9049-948A8F8667B5}" destId="{C3470E3E-D4EA-4490-B534-71640F5A2794}" srcOrd="0" destOrd="0" presId="urn:microsoft.com/office/officeart/2005/8/layout/orgChart1"/>
    <dgm:cxn modelId="{D1BD5585-DFA4-4A84-9092-9158918897BF}" type="presParOf" srcId="{C2200C9C-46BC-4F76-9049-948A8F8667B5}" destId="{F953EA77-F0BA-41E0-B85F-263C1AB31B76}" srcOrd="1" destOrd="0" presId="urn:microsoft.com/office/officeart/2005/8/layout/orgChart1"/>
    <dgm:cxn modelId="{CC240543-FF70-45C7-8EA5-5251F9954EEE}" type="presParOf" srcId="{407C4472-34C4-4600-9D52-A0C667CBB6B8}" destId="{1EAC96C6-0205-401C-95BC-8B577A483D19}" srcOrd="1" destOrd="0" presId="urn:microsoft.com/office/officeart/2005/8/layout/orgChart1"/>
    <dgm:cxn modelId="{8477C10C-BCE7-4CDD-9189-1E3136F6C4D7}" type="presParOf" srcId="{407C4472-34C4-4600-9D52-A0C667CBB6B8}" destId="{D6C08708-E84E-4381-B1BB-358F1B33BEEC}" srcOrd="2" destOrd="0" presId="urn:microsoft.com/office/officeart/2005/8/layout/orgChart1"/>
    <dgm:cxn modelId="{C2D8315D-3675-44EE-BAF2-0B5778EDCD62}" type="presParOf" srcId="{F4E9C3C9-6F75-4035-9A04-F59780C87A58}" destId="{0512395E-2974-4163-95E6-A3A639EC3935}" srcOrd="4" destOrd="0" presId="urn:microsoft.com/office/officeart/2005/8/layout/orgChart1"/>
    <dgm:cxn modelId="{0D953FD7-6EF7-48E1-8A67-A861BCFF8976}" type="presParOf" srcId="{F4E9C3C9-6F75-4035-9A04-F59780C87A58}" destId="{DAA2FCA3-E287-44E6-922E-1469CD2259BC}" srcOrd="5" destOrd="0" presId="urn:microsoft.com/office/officeart/2005/8/layout/orgChart1"/>
    <dgm:cxn modelId="{EF302C93-1526-4DD4-963F-2BABB49E03EF}" type="presParOf" srcId="{DAA2FCA3-E287-44E6-922E-1469CD2259BC}" destId="{966822D2-A51B-4D87-9BEA-34605D00FB5A}" srcOrd="0" destOrd="0" presId="urn:microsoft.com/office/officeart/2005/8/layout/orgChart1"/>
    <dgm:cxn modelId="{A99063E9-6BC1-4339-97E3-C973BEDE7EDA}" type="presParOf" srcId="{966822D2-A51B-4D87-9BEA-34605D00FB5A}" destId="{25E0043D-F0C4-4E36-8A6F-0F8C4A6D68FA}" srcOrd="0" destOrd="0" presId="urn:microsoft.com/office/officeart/2005/8/layout/orgChart1"/>
    <dgm:cxn modelId="{AF717C75-B269-43F9-A028-0FC51144BE7F}" type="presParOf" srcId="{966822D2-A51B-4D87-9BEA-34605D00FB5A}" destId="{43E13A01-09B9-462F-A49D-C6C5C1BC7889}" srcOrd="1" destOrd="0" presId="urn:microsoft.com/office/officeart/2005/8/layout/orgChart1"/>
    <dgm:cxn modelId="{0BF3E4D7-CA5B-4AEE-8ADE-FC102F83225E}" type="presParOf" srcId="{DAA2FCA3-E287-44E6-922E-1469CD2259BC}" destId="{5F8DB1CA-B6E7-4BBF-A92C-142EB1E37C05}" srcOrd="1" destOrd="0" presId="urn:microsoft.com/office/officeart/2005/8/layout/orgChart1"/>
    <dgm:cxn modelId="{C1D456CE-A63C-4DAA-888D-A7667EB23CDC}" type="presParOf" srcId="{DAA2FCA3-E287-44E6-922E-1469CD2259BC}" destId="{1FDA26FA-F9CE-46DE-9818-95C6B85B9AEB}" srcOrd="2" destOrd="0" presId="urn:microsoft.com/office/officeart/2005/8/layout/orgChart1"/>
    <dgm:cxn modelId="{F68D5E06-BBA1-42B5-8454-CF865121C793}" type="presParOf" srcId="{F4E9C3C9-6F75-4035-9A04-F59780C87A58}" destId="{22E46BFF-0152-46E6-962F-13C3071CEE54}" srcOrd="6" destOrd="0" presId="urn:microsoft.com/office/officeart/2005/8/layout/orgChart1"/>
    <dgm:cxn modelId="{47E44519-410E-44CD-9998-EEB21794C7E0}" type="presParOf" srcId="{F4E9C3C9-6F75-4035-9A04-F59780C87A58}" destId="{8BB458DE-241A-4A5A-A81F-D1A81F83568C}" srcOrd="7" destOrd="0" presId="urn:microsoft.com/office/officeart/2005/8/layout/orgChart1"/>
    <dgm:cxn modelId="{C7D0B2F6-A85E-4724-AAEC-A04180E66514}" type="presParOf" srcId="{8BB458DE-241A-4A5A-A81F-D1A81F83568C}" destId="{C636C9DC-5498-4F41-8CA9-9261F7311AB2}" srcOrd="0" destOrd="0" presId="urn:microsoft.com/office/officeart/2005/8/layout/orgChart1"/>
    <dgm:cxn modelId="{8A528FFF-89A1-4DCF-A691-A705F8C8C774}" type="presParOf" srcId="{C636C9DC-5498-4F41-8CA9-9261F7311AB2}" destId="{2F516E6F-8889-4F6F-87DA-FA41C8520B4C}" srcOrd="0" destOrd="0" presId="urn:microsoft.com/office/officeart/2005/8/layout/orgChart1"/>
    <dgm:cxn modelId="{230D99ED-F67B-432B-9427-70131CC0728B}" type="presParOf" srcId="{C636C9DC-5498-4F41-8CA9-9261F7311AB2}" destId="{39DAE265-87E9-474C-8437-A46613990991}" srcOrd="1" destOrd="0" presId="urn:microsoft.com/office/officeart/2005/8/layout/orgChart1"/>
    <dgm:cxn modelId="{8252148E-F224-4627-AE7E-6D25E9C03E02}" type="presParOf" srcId="{8BB458DE-241A-4A5A-A81F-D1A81F83568C}" destId="{D1F9EDF5-AA86-4B86-8554-B06461C49600}" srcOrd="1" destOrd="0" presId="urn:microsoft.com/office/officeart/2005/8/layout/orgChart1"/>
    <dgm:cxn modelId="{CCFC968A-E031-4A57-8A32-8A61C45ADD29}" type="presParOf" srcId="{8BB458DE-241A-4A5A-A81F-D1A81F83568C}" destId="{B64B7357-FBB5-426C-AF7E-BBCE7D4B37E7}" srcOrd="2" destOrd="0" presId="urn:microsoft.com/office/officeart/2005/8/layout/orgChart1"/>
    <dgm:cxn modelId="{C5DF3CE1-2118-482E-AF66-021C532098C3}" type="presParOf" srcId="{924FDFBC-AD6F-4A0D-B48F-7334273888BD}" destId="{97EB7F40-5A18-4105-99B5-6A523F9A67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46BFF-0152-46E6-962F-13C3071CEE54}">
      <dsp:nvSpPr>
        <dsp:cNvPr id="0" name=""/>
        <dsp:cNvSpPr/>
      </dsp:nvSpPr>
      <dsp:spPr>
        <a:xfrm>
          <a:off x="3048000" y="1893896"/>
          <a:ext cx="2387212" cy="276206"/>
        </a:xfrm>
        <a:custGeom>
          <a:avLst/>
          <a:gdLst/>
          <a:ahLst/>
          <a:cxnLst/>
          <a:rect l="0" t="0" r="0" b="0"/>
          <a:pathLst>
            <a:path>
              <a:moveTo>
                <a:pt x="0" y="0"/>
              </a:moveTo>
              <a:lnTo>
                <a:pt x="0" y="138103"/>
              </a:lnTo>
              <a:lnTo>
                <a:pt x="2387212" y="138103"/>
              </a:lnTo>
              <a:lnTo>
                <a:pt x="2387212"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512395E-2974-4163-95E6-A3A639EC3935}">
      <dsp:nvSpPr>
        <dsp:cNvPr id="0" name=""/>
        <dsp:cNvSpPr/>
      </dsp:nvSpPr>
      <dsp:spPr>
        <a:xfrm>
          <a:off x="3048000" y="1893896"/>
          <a:ext cx="795737" cy="276206"/>
        </a:xfrm>
        <a:custGeom>
          <a:avLst/>
          <a:gdLst/>
          <a:ahLst/>
          <a:cxnLst/>
          <a:rect l="0" t="0" r="0" b="0"/>
          <a:pathLst>
            <a:path>
              <a:moveTo>
                <a:pt x="0" y="0"/>
              </a:moveTo>
              <a:lnTo>
                <a:pt x="0" y="138103"/>
              </a:lnTo>
              <a:lnTo>
                <a:pt x="795737" y="138103"/>
              </a:lnTo>
              <a:lnTo>
                <a:pt x="795737"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F6EF003-755C-4DE8-897C-33A70364895A}">
      <dsp:nvSpPr>
        <dsp:cNvPr id="0" name=""/>
        <dsp:cNvSpPr/>
      </dsp:nvSpPr>
      <dsp:spPr>
        <a:xfrm>
          <a:off x="2252262" y="1893896"/>
          <a:ext cx="795737" cy="276206"/>
        </a:xfrm>
        <a:custGeom>
          <a:avLst/>
          <a:gdLst/>
          <a:ahLst/>
          <a:cxnLst/>
          <a:rect l="0" t="0" r="0" b="0"/>
          <a:pathLst>
            <a:path>
              <a:moveTo>
                <a:pt x="795737" y="0"/>
              </a:moveTo>
              <a:lnTo>
                <a:pt x="795737" y="138103"/>
              </a:lnTo>
              <a:lnTo>
                <a:pt x="0" y="138103"/>
              </a:lnTo>
              <a:lnTo>
                <a:pt x="0"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88D9801-4EFF-4AE0-97BB-FE1662CE650B}">
      <dsp:nvSpPr>
        <dsp:cNvPr id="0" name=""/>
        <dsp:cNvSpPr/>
      </dsp:nvSpPr>
      <dsp:spPr>
        <a:xfrm>
          <a:off x="660787" y="1893896"/>
          <a:ext cx="2387212" cy="276206"/>
        </a:xfrm>
        <a:custGeom>
          <a:avLst/>
          <a:gdLst/>
          <a:ahLst/>
          <a:cxnLst/>
          <a:rect l="0" t="0" r="0" b="0"/>
          <a:pathLst>
            <a:path>
              <a:moveTo>
                <a:pt x="2387212" y="0"/>
              </a:moveTo>
              <a:lnTo>
                <a:pt x="2387212" y="138103"/>
              </a:lnTo>
              <a:lnTo>
                <a:pt x="0" y="138103"/>
              </a:lnTo>
              <a:lnTo>
                <a:pt x="0"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FEE2191-5A01-41CE-B352-60B98B25F513}">
      <dsp:nvSpPr>
        <dsp:cNvPr id="0" name=""/>
        <dsp:cNvSpPr/>
      </dsp:nvSpPr>
      <dsp:spPr>
        <a:xfrm>
          <a:off x="2390365" y="1236262"/>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Commandement</a:t>
          </a:r>
          <a:endParaRPr lang="fr-FR" sz="1300" kern="1200" dirty="0"/>
        </a:p>
      </dsp:txBody>
      <dsp:txXfrm>
        <a:off x="2390365" y="1236262"/>
        <a:ext cx="1315268" cy="657634"/>
      </dsp:txXfrm>
    </dsp:sp>
    <dsp:sp modelId="{52B71393-EE3C-4513-A32D-A601F6E56CF1}">
      <dsp:nvSpPr>
        <dsp:cNvPr id="0" name=""/>
        <dsp:cNvSpPr/>
      </dsp:nvSpPr>
      <dsp:spPr>
        <a:xfrm>
          <a:off x="3153" y="2170103"/>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Logistique</a:t>
          </a:r>
          <a:endParaRPr lang="fr-FR" sz="1300" kern="1200" dirty="0"/>
        </a:p>
      </dsp:txBody>
      <dsp:txXfrm>
        <a:off x="3153" y="2170103"/>
        <a:ext cx="1315268" cy="657634"/>
      </dsp:txXfrm>
    </dsp:sp>
    <dsp:sp modelId="{C3470E3E-D4EA-4490-B534-71640F5A2794}">
      <dsp:nvSpPr>
        <dsp:cNvPr id="0" name=""/>
        <dsp:cNvSpPr/>
      </dsp:nvSpPr>
      <dsp:spPr>
        <a:xfrm>
          <a:off x="1594628" y="2170103"/>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Médical</a:t>
          </a:r>
          <a:endParaRPr lang="fr-FR" sz="1300" kern="1200" dirty="0"/>
        </a:p>
      </dsp:txBody>
      <dsp:txXfrm>
        <a:off x="1594628" y="2170103"/>
        <a:ext cx="1315268" cy="657634"/>
      </dsp:txXfrm>
    </dsp:sp>
    <dsp:sp modelId="{25E0043D-F0C4-4E36-8A6F-0F8C4A6D68FA}">
      <dsp:nvSpPr>
        <dsp:cNvPr id="0" name=""/>
        <dsp:cNvSpPr/>
      </dsp:nvSpPr>
      <dsp:spPr>
        <a:xfrm>
          <a:off x="3186103" y="2170103"/>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Recherche</a:t>
          </a:r>
          <a:endParaRPr lang="fr-FR" sz="1300" kern="1200" dirty="0"/>
        </a:p>
      </dsp:txBody>
      <dsp:txXfrm>
        <a:off x="3186103" y="2170103"/>
        <a:ext cx="1315268" cy="657634"/>
      </dsp:txXfrm>
    </dsp:sp>
    <dsp:sp modelId="{2F516E6F-8889-4F6F-87DA-FA41C8520B4C}">
      <dsp:nvSpPr>
        <dsp:cNvPr id="0" name=""/>
        <dsp:cNvSpPr/>
      </dsp:nvSpPr>
      <dsp:spPr>
        <a:xfrm>
          <a:off x="4777578" y="2170103"/>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Secours</a:t>
          </a:r>
          <a:endParaRPr lang="fr-FR" sz="1300" kern="1200" dirty="0"/>
        </a:p>
      </dsp:txBody>
      <dsp:txXfrm>
        <a:off x="4777578" y="2170103"/>
        <a:ext cx="1315268" cy="657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46BFF-0152-46E6-962F-13C3071CEE54}">
      <dsp:nvSpPr>
        <dsp:cNvPr id="0" name=""/>
        <dsp:cNvSpPr/>
      </dsp:nvSpPr>
      <dsp:spPr>
        <a:xfrm>
          <a:off x="3048000" y="2289940"/>
          <a:ext cx="2387212" cy="276206"/>
        </a:xfrm>
        <a:custGeom>
          <a:avLst/>
          <a:gdLst/>
          <a:ahLst/>
          <a:cxnLst/>
          <a:rect l="0" t="0" r="0" b="0"/>
          <a:pathLst>
            <a:path>
              <a:moveTo>
                <a:pt x="0" y="0"/>
              </a:moveTo>
              <a:lnTo>
                <a:pt x="0" y="138103"/>
              </a:lnTo>
              <a:lnTo>
                <a:pt x="2387212" y="138103"/>
              </a:lnTo>
              <a:lnTo>
                <a:pt x="2387212"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512395E-2974-4163-95E6-A3A639EC3935}">
      <dsp:nvSpPr>
        <dsp:cNvPr id="0" name=""/>
        <dsp:cNvSpPr/>
      </dsp:nvSpPr>
      <dsp:spPr>
        <a:xfrm>
          <a:off x="3048000" y="2289940"/>
          <a:ext cx="795737" cy="276206"/>
        </a:xfrm>
        <a:custGeom>
          <a:avLst/>
          <a:gdLst/>
          <a:ahLst/>
          <a:cxnLst/>
          <a:rect l="0" t="0" r="0" b="0"/>
          <a:pathLst>
            <a:path>
              <a:moveTo>
                <a:pt x="0" y="0"/>
              </a:moveTo>
              <a:lnTo>
                <a:pt x="0" y="138103"/>
              </a:lnTo>
              <a:lnTo>
                <a:pt x="795737" y="138103"/>
              </a:lnTo>
              <a:lnTo>
                <a:pt x="795737"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F6EF003-755C-4DE8-897C-33A70364895A}">
      <dsp:nvSpPr>
        <dsp:cNvPr id="0" name=""/>
        <dsp:cNvSpPr/>
      </dsp:nvSpPr>
      <dsp:spPr>
        <a:xfrm>
          <a:off x="2252262" y="2289940"/>
          <a:ext cx="795737" cy="276206"/>
        </a:xfrm>
        <a:custGeom>
          <a:avLst/>
          <a:gdLst/>
          <a:ahLst/>
          <a:cxnLst/>
          <a:rect l="0" t="0" r="0" b="0"/>
          <a:pathLst>
            <a:path>
              <a:moveTo>
                <a:pt x="795737" y="0"/>
              </a:moveTo>
              <a:lnTo>
                <a:pt x="795737" y="138103"/>
              </a:lnTo>
              <a:lnTo>
                <a:pt x="0" y="138103"/>
              </a:lnTo>
              <a:lnTo>
                <a:pt x="0"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B88D9801-4EFF-4AE0-97BB-FE1662CE650B}">
      <dsp:nvSpPr>
        <dsp:cNvPr id="0" name=""/>
        <dsp:cNvSpPr/>
      </dsp:nvSpPr>
      <dsp:spPr>
        <a:xfrm>
          <a:off x="660787" y="2289940"/>
          <a:ext cx="2387212" cy="276206"/>
        </a:xfrm>
        <a:custGeom>
          <a:avLst/>
          <a:gdLst/>
          <a:ahLst/>
          <a:cxnLst/>
          <a:rect l="0" t="0" r="0" b="0"/>
          <a:pathLst>
            <a:path>
              <a:moveTo>
                <a:pt x="2387212" y="0"/>
              </a:moveTo>
              <a:lnTo>
                <a:pt x="2387212" y="138103"/>
              </a:lnTo>
              <a:lnTo>
                <a:pt x="0" y="138103"/>
              </a:lnTo>
              <a:lnTo>
                <a:pt x="0" y="27620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FEE2191-5A01-41CE-B352-60B98B25F513}">
      <dsp:nvSpPr>
        <dsp:cNvPr id="0" name=""/>
        <dsp:cNvSpPr/>
      </dsp:nvSpPr>
      <dsp:spPr>
        <a:xfrm>
          <a:off x="2390365" y="1632306"/>
          <a:ext cx="1315268" cy="657634"/>
        </a:xfrm>
        <a:prstGeom prst="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Commandement</a:t>
          </a:r>
        </a:p>
        <a:p>
          <a:pPr lvl="0" algn="ctr" defTabSz="577850">
            <a:lnSpc>
              <a:spcPct val="90000"/>
            </a:lnSpc>
            <a:spcBef>
              <a:spcPct val="0"/>
            </a:spcBef>
            <a:spcAft>
              <a:spcPct val="35000"/>
            </a:spcAft>
          </a:pPr>
          <a:r>
            <a:rPr lang="fr-FR" sz="1300" kern="1200" dirty="0" smtClean="0"/>
            <a:t>7 pax</a:t>
          </a:r>
          <a:endParaRPr lang="fr-FR" sz="1300" kern="1200" dirty="0"/>
        </a:p>
      </dsp:txBody>
      <dsp:txXfrm>
        <a:off x="2390365" y="1632306"/>
        <a:ext cx="1315268" cy="657634"/>
      </dsp:txXfrm>
    </dsp:sp>
    <dsp:sp modelId="{52B71393-EE3C-4513-A32D-A601F6E56CF1}">
      <dsp:nvSpPr>
        <dsp:cNvPr id="0" name=""/>
        <dsp:cNvSpPr/>
      </dsp:nvSpPr>
      <dsp:spPr>
        <a:xfrm>
          <a:off x="3153" y="2566147"/>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Logistique</a:t>
          </a:r>
          <a:endParaRPr lang="fr-FR" sz="1300" kern="1200" dirty="0"/>
        </a:p>
      </dsp:txBody>
      <dsp:txXfrm>
        <a:off x="3153" y="2566147"/>
        <a:ext cx="1315268" cy="657634"/>
      </dsp:txXfrm>
    </dsp:sp>
    <dsp:sp modelId="{C3470E3E-D4EA-4490-B534-71640F5A2794}">
      <dsp:nvSpPr>
        <dsp:cNvPr id="0" name=""/>
        <dsp:cNvSpPr/>
      </dsp:nvSpPr>
      <dsp:spPr>
        <a:xfrm>
          <a:off x="1594628" y="2566147"/>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Médical</a:t>
          </a:r>
          <a:endParaRPr lang="fr-FR" sz="1300" kern="1200" dirty="0"/>
        </a:p>
      </dsp:txBody>
      <dsp:txXfrm>
        <a:off x="1594628" y="2566147"/>
        <a:ext cx="1315268" cy="657634"/>
      </dsp:txXfrm>
    </dsp:sp>
    <dsp:sp modelId="{25E0043D-F0C4-4E36-8A6F-0F8C4A6D68FA}">
      <dsp:nvSpPr>
        <dsp:cNvPr id="0" name=""/>
        <dsp:cNvSpPr/>
      </dsp:nvSpPr>
      <dsp:spPr>
        <a:xfrm>
          <a:off x="3186103" y="2566147"/>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Recherche</a:t>
          </a:r>
          <a:endParaRPr lang="fr-FR" sz="1300" kern="1200" dirty="0"/>
        </a:p>
      </dsp:txBody>
      <dsp:txXfrm>
        <a:off x="3186103" y="2566147"/>
        <a:ext cx="1315268" cy="657634"/>
      </dsp:txXfrm>
    </dsp:sp>
    <dsp:sp modelId="{2F516E6F-8889-4F6F-87DA-FA41C8520B4C}">
      <dsp:nvSpPr>
        <dsp:cNvPr id="0" name=""/>
        <dsp:cNvSpPr/>
      </dsp:nvSpPr>
      <dsp:spPr>
        <a:xfrm>
          <a:off x="4777578" y="2566147"/>
          <a:ext cx="1315268" cy="65763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Secours</a:t>
          </a:r>
          <a:endParaRPr lang="fr-FR" sz="1300" kern="1200" dirty="0"/>
        </a:p>
      </dsp:txBody>
      <dsp:txXfrm>
        <a:off x="4777578" y="2566147"/>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dirty="0"/>
          </a:p>
        </p:txBody>
      </p:sp>
      <p:sp>
        <p:nvSpPr>
          <p:cNvPr id="28" name="Espace réservé de la date 27"/>
          <p:cNvSpPr>
            <a:spLocks noGrp="1"/>
          </p:cNvSpPr>
          <p:nvPr>
            <p:ph type="dt" sz="half" idx="10"/>
          </p:nvPr>
        </p:nvSpPr>
        <p:spPr>
          <a:xfrm>
            <a:off x="7020272" y="6404984"/>
            <a:ext cx="1815880" cy="264376"/>
          </a:xfrm>
          <a:prstGeom prst="rect">
            <a:avLst/>
          </a:prstGeom>
        </p:spPr>
        <p:txBody>
          <a:bodyPr/>
          <a:lstStyle>
            <a:lvl1pPr>
              <a:defRPr sz="800"/>
            </a:lvl1pPr>
          </a:lstStyle>
          <a:p>
            <a:r>
              <a:rPr lang="fr-FR" dirty="0" smtClean="0"/>
              <a:t>ECASC 2012/ LCL Louis BONFILS</a:t>
            </a:r>
            <a:endParaRPr lang="fr-FR" dirty="0"/>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7D976BC-77B5-4205-ACA5-7816F4F51F13}" type="slidenum">
              <a:rPr lang="fr-FR" smtClean="0"/>
              <a:pPr/>
              <a:t>‹N°›</a:t>
            </a:fld>
            <a:endParaRPr lang="fr-FR"/>
          </a:p>
        </p:txBody>
      </p:sp>
      <p:sp>
        <p:nvSpPr>
          <p:cNvPr id="8" name="Titre 7"/>
          <p:cNvSpPr>
            <a:spLocks noGrp="1"/>
          </p:cNvSpPr>
          <p:nvPr>
            <p:ph type="ctrTitle"/>
          </p:nvPr>
        </p:nvSpPr>
        <p:spPr>
          <a:xfrm>
            <a:off x="755576" y="764704"/>
            <a:ext cx="8208912" cy="1368896"/>
          </a:xfrm>
        </p:spPr>
        <p:txBody>
          <a:bodyPr anchor="b"/>
          <a:lstStyle>
            <a:lvl1pPr>
              <a:defRPr sz="4200">
                <a:solidFill>
                  <a:schemeClr val="accent1"/>
                </a:solidFill>
              </a:defRPr>
            </a:lvl1pPr>
          </a:lstStyle>
          <a:p>
            <a:r>
              <a:rPr kumimoji="0" lang="fr-FR" smtClean="0"/>
              <a:t>Cliquez pour modifier le style du titre</a:t>
            </a:r>
            <a:endParaRPr kumimoji="0" lang="en-US" dirty="0"/>
          </a:p>
        </p:txBody>
      </p:sp>
      <p:grpSp>
        <p:nvGrpSpPr>
          <p:cNvPr id="2" name="Groupe 20"/>
          <p:cNvGrpSpPr/>
          <p:nvPr/>
        </p:nvGrpSpPr>
        <p:grpSpPr>
          <a:xfrm>
            <a:off x="395536" y="404664"/>
            <a:ext cx="8496944" cy="360040"/>
            <a:chOff x="395536" y="476672"/>
            <a:chExt cx="8496944" cy="360040"/>
          </a:xfrm>
        </p:grpSpPr>
        <p:sp>
          <p:nvSpPr>
            <p:cNvPr id="22" name="Rectangle à coins arrondis 21"/>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smtClean="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7D976BC-77B5-4205-ACA5-7816F4F51F13}"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a:xfrm>
            <a:off x="5791200" y="6404984"/>
            <a:ext cx="3044952" cy="365760"/>
          </a:xfrm>
          <a:prstGeom prst="rect">
            <a:avLst/>
          </a:prstGeom>
        </p:spPr>
        <p:txBody>
          <a:bodyPr/>
          <a:lstStyle>
            <a:lvl1pPr>
              <a:defRPr sz="800"/>
            </a:lvl1pPr>
          </a:lstStyle>
          <a:p>
            <a:r>
              <a:rPr lang="fr-FR" dirty="0" smtClean="0"/>
              <a:t>ECASC 2012/ LCL Louis BONFILS</a:t>
            </a: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7D976BC-77B5-4205-ACA5-7816F4F51F13}" type="slidenum">
              <a:rPr lang="fr-FR" smtClean="0"/>
              <a:pPr/>
              <a:t>‹N°›</a:t>
            </a:fld>
            <a:endParaRPr lang="fr-FR"/>
          </a:p>
        </p:txBody>
      </p:sp>
      <p:sp>
        <p:nvSpPr>
          <p:cNvPr id="2" name="Titre 1"/>
          <p:cNvSpPr>
            <a:spLocks noGrp="1"/>
          </p:cNvSpPr>
          <p:nvPr>
            <p:ph type="title"/>
          </p:nvPr>
        </p:nvSpPr>
        <p:spPr>
          <a:xfrm>
            <a:off x="1187624" y="764704"/>
            <a:ext cx="7776864" cy="1076672"/>
          </a:xfrm>
          <a:noFill/>
        </p:spPr>
        <p:txBody>
          <a:bodyPr anchor="b">
            <a:normAutofit/>
          </a:bodyPr>
          <a:lstStyle>
            <a:lvl1pPr algn="ctr">
              <a:buNone/>
              <a:defRPr sz="3600" b="0" cap="none" baseline="0">
                <a:solidFill>
                  <a:schemeClr val="bg2">
                    <a:lumMod val="75000"/>
                  </a:schemeClr>
                </a:solidFill>
              </a:defRPr>
            </a:lvl1pPr>
          </a:lstStyle>
          <a:p>
            <a:r>
              <a:rPr kumimoji="0" lang="fr-FR" smtClean="0"/>
              <a:t>Cliquez pour modifier le style du titre</a:t>
            </a:r>
            <a:endParaRPr kumimoji="0" lang="en-US" dirty="0"/>
          </a:p>
        </p:txBody>
      </p:sp>
      <p:grpSp>
        <p:nvGrpSpPr>
          <p:cNvPr id="7" name="Groupe 20"/>
          <p:cNvGrpSpPr/>
          <p:nvPr/>
        </p:nvGrpSpPr>
        <p:grpSpPr>
          <a:xfrm>
            <a:off x="395536" y="404664"/>
            <a:ext cx="8496944" cy="360040"/>
            <a:chOff x="395536" y="476672"/>
            <a:chExt cx="8496944" cy="360040"/>
          </a:xfrm>
        </p:grpSpPr>
        <p:sp>
          <p:nvSpPr>
            <p:cNvPr id="22" name="Rectangle à coins arrondis 21"/>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ux contenus">
    <p:bg>
      <p:bgRef idx="1001">
        <a:schemeClr val="bg2"/>
      </p:bgRef>
    </p:bg>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5791200" y="6409944"/>
            <a:ext cx="3044952" cy="365760"/>
          </a:xfrm>
          <a:prstGeom prst="rect">
            <a:avLst/>
          </a:prstGeom>
        </p:spPr>
        <p:txBody>
          <a:bodyPr/>
          <a:lstStyle/>
          <a:p>
            <a:r>
              <a:rPr lang="fr-FR" smtClean="0"/>
              <a:t>ECASC 2012/ LCL Louis BONFILS</a:t>
            </a:r>
            <a:endParaRPr lang="fr-FR" dirty="0" smtClean="0"/>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D976BC-77B5-4205-ACA5-7816F4F51F13}"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smtClean="0"/>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7D976BC-77B5-4205-ACA5-7816F4F51F13}"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grpSp>
        <p:nvGrpSpPr>
          <p:cNvPr id="2" name="Groupe 27"/>
          <p:cNvGrpSpPr/>
          <p:nvPr/>
        </p:nvGrpSpPr>
        <p:grpSpPr>
          <a:xfrm>
            <a:off x="395536" y="404664"/>
            <a:ext cx="8496944" cy="360040"/>
            <a:chOff x="395536" y="476672"/>
            <a:chExt cx="8496944" cy="360040"/>
          </a:xfrm>
        </p:grpSpPr>
        <p:sp>
          <p:nvSpPr>
            <p:cNvPr id="29" name="Rectangle à coins arrondis 28"/>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7D976BC-77B5-4205-ACA5-7816F4F51F13}"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grpSp>
        <p:nvGrpSpPr>
          <p:cNvPr id="12" name="Groupe 11"/>
          <p:cNvGrpSpPr/>
          <p:nvPr/>
        </p:nvGrpSpPr>
        <p:grpSpPr>
          <a:xfrm>
            <a:off x="395536" y="404664"/>
            <a:ext cx="8496944" cy="360040"/>
            <a:chOff x="395536" y="476672"/>
            <a:chExt cx="8496944" cy="360040"/>
          </a:xfrm>
        </p:grpSpPr>
        <p:sp>
          <p:nvSpPr>
            <p:cNvPr id="13" name="Rectangle à coins arrondis 12"/>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7D976BC-77B5-4205-ACA5-7816F4F51F13}" type="slidenum">
              <a:rPr lang="fr-FR" smtClean="0"/>
              <a:pPr/>
              <a:t>‹N°›</a:t>
            </a:fld>
            <a:endParaRPr lang="fr-FR"/>
          </a:p>
        </p:txBody>
      </p:sp>
      <p:pic>
        <p:nvPicPr>
          <p:cNvPr id="11" name="Image 10"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7D976BC-77B5-4205-ACA5-7816F4F51F13}"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smtClean="0"/>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grpSp>
        <p:nvGrpSpPr>
          <p:cNvPr id="4" name="Groupe 22"/>
          <p:cNvGrpSpPr/>
          <p:nvPr/>
        </p:nvGrpSpPr>
        <p:grpSpPr>
          <a:xfrm>
            <a:off x="395536" y="404664"/>
            <a:ext cx="8496944" cy="360040"/>
            <a:chOff x="395536" y="476672"/>
            <a:chExt cx="8496944" cy="360040"/>
          </a:xfrm>
        </p:grpSpPr>
        <p:sp>
          <p:nvSpPr>
            <p:cNvPr id="24" name="Rectangle à coins arrondis 23"/>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2" name="Image 21"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7D976BC-77B5-4205-ACA5-7816F4F51F13}"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a:prstGeom prst="rect">
            <a:avLst/>
          </a:prstGeom>
        </p:spPr>
        <p:txBody>
          <a:bodyPr/>
          <a:lstStyle/>
          <a:p>
            <a:r>
              <a:rPr lang="fr-FR" smtClean="0"/>
              <a:t>ECASC 2012/ LCL Louis BONFILS</a:t>
            </a:r>
            <a:endParaRPr lang="fr-FR" dirty="0" smtClean="0"/>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grpSp>
        <p:nvGrpSpPr>
          <p:cNvPr id="9" name="Groupe 23"/>
          <p:cNvGrpSpPr/>
          <p:nvPr/>
        </p:nvGrpSpPr>
        <p:grpSpPr>
          <a:xfrm>
            <a:off x="395536" y="404664"/>
            <a:ext cx="8496944" cy="360040"/>
            <a:chOff x="395536" y="476672"/>
            <a:chExt cx="8496944" cy="360040"/>
          </a:xfrm>
        </p:grpSpPr>
        <p:sp>
          <p:nvSpPr>
            <p:cNvPr id="25" name="Rectangle à coins arrondis 24"/>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3" name="Image 22"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texte vertical">
    <p:bg>
      <p:bgRef idx="1001">
        <a:schemeClr val="bg2"/>
      </p:bgRef>
    </p:bg>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smtClean="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D976BC-77B5-4205-ACA5-7816F4F51F13}"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7D976BC-77B5-4205-ACA5-7816F4F51F13}"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5791200" y="6404984"/>
            <a:ext cx="3044952" cy="365760"/>
          </a:xfrm>
          <a:prstGeom prst="rect">
            <a:avLst/>
          </a:prstGeom>
        </p:spPr>
        <p:txBody>
          <a:bodyPr/>
          <a:lstStyle/>
          <a:p>
            <a:r>
              <a:rPr lang="fr-FR" smtClean="0"/>
              <a:t>ECASC 2012/ LCL Louis BONFILS</a:t>
            </a:r>
            <a:endParaRPr lang="fr-FR" dirty="0" smtClean="0"/>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pic>
        <p:nvPicPr>
          <p:cNvPr id="16" name="Image 15" descr="logo ecas entente.jpg"/>
          <p:cNvPicPr>
            <a:picLocks noChangeAspect="1"/>
          </p:cNvPicPr>
          <p:nvPr/>
        </p:nvPicPr>
        <p:blipFill>
          <a:blip r:embed="rId2"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C73DCD-7FFA-4A8F-A5B0-9EA3307CB44E}" type="datetimeFigureOut">
              <a:rPr lang="fr-FR" smtClean="0"/>
              <a:pPr/>
              <a:t>04/02/2021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676360-E333-4894-8991-E6DCF3C95F2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3DCD-7FFA-4A8F-A5B0-9EA3307CB44E}" type="datetimeFigureOut">
              <a:rPr lang="fr-FR" smtClean="0"/>
              <a:pPr/>
              <a:t>04/02/2021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76360-E333-4894-8991-E6DCF3C95F20}" type="slidenum">
              <a:rPr lang="fr-FR" smtClean="0"/>
              <a:pPr/>
              <a:t>‹N°›</a:t>
            </a:fld>
            <a:endParaRPr lang="fr-FR"/>
          </a:p>
        </p:txBody>
      </p:sp>
      <p:pic>
        <p:nvPicPr>
          <p:cNvPr id="7" name="Image 6" descr="logo ecas entente.jpg"/>
          <p:cNvPicPr>
            <a:picLocks noChangeAspect="1"/>
          </p:cNvPicPr>
          <p:nvPr userDrawn="1"/>
        </p:nvPicPr>
        <p:blipFill>
          <a:blip r:embed="rId13" cstate="print"/>
          <a:stretch>
            <a:fillRect/>
          </a:stretch>
        </p:blipFill>
        <p:spPr>
          <a:xfrm>
            <a:off x="179512" y="116632"/>
            <a:ext cx="504120" cy="786784"/>
          </a:xfrm>
          <a:prstGeom prst="rect">
            <a:avLst/>
          </a:prstGeom>
        </p:spPr>
      </p:pic>
      <p:sp>
        <p:nvSpPr>
          <p:cNvPr id="8" name="Espace réservé de la date 27"/>
          <p:cNvSpPr txBox="1">
            <a:spLocks/>
          </p:cNvSpPr>
          <p:nvPr userDrawn="1"/>
        </p:nvSpPr>
        <p:spPr>
          <a:xfrm>
            <a:off x="7020272" y="6404984"/>
            <a:ext cx="1815880" cy="264376"/>
          </a:xfrm>
          <a:prstGeom prst="rect">
            <a:avLst/>
          </a:prstGeom>
        </p:spPr>
        <p:txBody>
          <a:bodyPr/>
          <a:lstStyle>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smtClean="0">
                <a:ln>
                  <a:noFill/>
                </a:ln>
                <a:solidFill>
                  <a:schemeClr val="tx1"/>
                </a:solidFill>
                <a:effectLst/>
                <a:uLnTx/>
                <a:uFillTx/>
                <a:latin typeface="+mn-lt"/>
                <a:ea typeface="+mn-ea"/>
                <a:cs typeface="+mn-cs"/>
              </a:rPr>
              <a:t>ECASC 2012/ LCL Louis BONFILS</a:t>
            </a:r>
            <a:endParaRPr kumimoji="0" lang="fr-FR" sz="8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7D976BC-77B5-4205-ACA5-7816F4F51F13}" type="slidenum">
              <a:rPr lang="fr-FR" smtClean="0"/>
              <a:pPr/>
              <a:t>‹N°›</a:t>
            </a:fld>
            <a:endParaRPr lang="fr-FR"/>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grpSp>
        <p:nvGrpSpPr>
          <p:cNvPr id="2" name="Groupe 20"/>
          <p:cNvGrpSpPr/>
          <p:nvPr/>
        </p:nvGrpSpPr>
        <p:grpSpPr>
          <a:xfrm>
            <a:off x="395536" y="404664"/>
            <a:ext cx="8496944" cy="360040"/>
            <a:chOff x="395536" y="476672"/>
            <a:chExt cx="8496944" cy="360040"/>
          </a:xfrm>
        </p:grpSpPr>
        <p:sp>
          <p:nvSpPr>
            <p:cNvPr id="24" name="Rectangle à coins arrondis 23"/>
            <p:cNvSpPr/>
            <p:nvPr/>
          </p:nvSpPr>
          <p:spPr>
            <a:xfrm>
              <a:off x="395536" y="476672"/>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395536" y="620688"/>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395536" y="764704"/>
              <a:ext cx="8496944" cy="72008"/>
            </a:xfrm>
            <a:prstGeom prst="roundRect">
              <a:avLst/>
            </a:prstGeom>
            <a:gradFill flip="none" rotWithShape="1">
              <a:gsLst>
                <a:gs pos="0">
                  <a:srgbClr val="C00000">
                    <a:shade val="30000"/>
                    <a:satMod val="115000"/>
                    <a:alpha val="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descr="logo ecas entente.jpg"/>
          <p:cNvPicPr>
            <a:picLocks noChangeAspect="1"/>
          </p:cNvPicPr>
          <p:nvPr/>
        </p:nvPicPr>
        <p:blipFill>
          <a:blip r:embed="rId13" cstate="print"/>
          <a:stretch>
            <a:fillRect/>
          </a:stretch>
        </p:blipFill>
        <p:spPr>
          <a:xfrm>
            <a:off x="539552" y="116632"/>
            <a:ext cx="660081" cy="103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2" name="Espace réservé du titre 21"/>
          <p:cNvSpPr>
            <a:spLocks noGrp="1"/>
          </p:cNvSpPr>
          <p:nvPr>
            <p:ph type="title"/>
          </p:nvPr>
        </p:nvSpPr>
        <p:spPr>
          <a:xfrm>
            <a:off x="1259632" y="149768"/>
            <a:ext cx="7576520" cy="758952"/>
          </a:xfrm>
          <a:prstGeom prst="rect">
            <a:avLst/>
          </a:prstGeom>
          <a:noFill/>
        </p:spPr>
        <p:txBody>
          <a:bodyPr vert="horz" anchor="b">
            <a:normAutofit/>
          </a:bodyPr>
          <a:lstStyle/>
          <a:p>
            <a:r>
              <a:rPr kumimoji="0" lang="fr-FR" dirty="0" smtClean="0"/>
              <a:t>CLIQUEZ POUR MODIFIER LE STYLE DU TITRE</a:t>
            </a:r>
            <a:endParaRPr kumimoji="0" lang="en-US" dirty="0"/>
          </a:p>
        </p:txBody>
      </p:sp>
      <p:sp>
        <p:nvSpPr>
          <p:cNvPr id="27" name="Espace réservé de la date 27"/>
          <p:cNvSpPr>
            <a:spLocks noGrp="1"/>
          </p:cNvSpPr>
          <p:nvPr>
            <p:ph type="dt" sz="half" idx="2"/>
          </p:nvPr>
        </p:nvSpPr>
        <p:spPr>
          <a:xfrm>
            <a:off x="7020272" y="6404984"/>
            <a:ext cx="1815880" cy="264376"/>
          </a:xfrm>
          <a:prstGeom prst="rect">
            <a:avLst/>
          </a:prstGeom>
        </p:spPr>
        <p:txBody>
          <a:bodyPr/>
          <a:lstStyle>
            <a:lvl1pPr>
              <a:defRPr sz="800"/>
            </a:lvl1pPr>
          </a:lstStyle>
          <a:p>
            <a:r>
              <a:rPr lang="fr-FR" dirty="0" smtClean="0"/>
              <a:t>ECASC 2012/ LCL Louis BONFILS</a:t>
            </a:r>
            <a:endParaRPr lang="fr-F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Impact" pitchFamily="34"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omic Sans MS" pitchFamily="66" charset="0"/>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Comic Sans MS" pitchFamily="66" charset="0"/>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omic Sans MS" pitchFamily="66"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Comic Sans MS" pitchFamily="66" charset="0"/>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omic Sans MS" pitchFamily="66"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7.png"/><Relationship Id="rId12" Type="http://schemas.openxmlformats.org/officeDocument/2006/relationships/image" Target="../media/image33.png"/><Relationship Id="rId2" Type="http://schemas.openxmlformats.org/officeDocument/2006/relationships/image" Target="../media/image24.jpeg"/><Relationship Id="rId16"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Documents%20officiels/D&#233;cision%20de%20la%20commission%20relative%20aux%20modalit&#233;s%20d'ex&#233;cution%20du%20m&#233;canisme%20communautaire%20de%20protection%20civile.pdf"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3116560"/>
            <a:ext cx="9144000" cy="1752600"/>
          </a:xfrm>
        </p:spPr>
        <p:txBody>
          <a:bodyPr>
            <a:normAutofit fontScale="92500" lnSpcReduction="20000"/>
          </a:bodyPr>
          <a:lstStyle/>
          <a:p>
            <a:r>
              <a:rPr lang="fr-FR" sz="4000" dirty="0" smtClean="0"/>
              <a:t>à l’étranger</a:t>
            </a:r>
          </a:p>
          <a:p>
            <a:r>
              <a:rPr lang="fr-FR" sz="4000" dirty="0" smtClean="0"/>
              <a:t>Ou</a:t>
            </a:r>
          </a:p>
          <a:p>
            <a:r>
              <a:rPr lang="fr-FR" sz="4000" dirty="0" smtClean="0"/>
              <a:t>en France</a:t>
            </a:r>
            <a:endParaRPr lang="fr-FR" sz="4000" dirty="0"/>
          </a:p>
        </p:txBody>
      </p:sp>
      <p:sp>
        <p:nvSpPr>
          <p:cNvPr id="3" name="Titre 2"/>
          <p:cNvSpPr>
            <a:spLocks noGrp="1"/>
          </p:cNvSpPr>
          <p:nvPr>
            <p:ph type="ctrTitle"/>
          </p:nvPr>
        </p:nvSpPr>
        <p:spPr/>
        <p:txBody>
          <a:bodyPr>
            <a:normAutofit/>
          </a:bodyPr>
          <a:lstStyle/>
          <a:p>
            <a:r>
              <a:rPr lang="fr-FR" dirty="0" smtClean="0"/>
              <a:t>RÔLE ET FONCTION DE L’OFFICIER R.B.</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96752"/>
            <a:ext cx="5688632" cy="4770537"/>
          </a:xfrm>
          <a:prstGeom prst="rect">
            <a:avLst/>
          </a:prstGeom>
        </p:spPr>
        <p:txBody>
          <a:bodyPr wrap="square">
            <a:spAutoFit/>
          </a:bodyPr>
          <a:lstStyle/>
          <a:p>
            <a:r>
              <a:rPr lang="fr-FR" b="1" u="sng" dirty="0" smtClean="0"/>
              <a:t>PHASE 0</a:t>
            </a:r>
            <a:r>
              <a:rPr lang="fr-FR" b="1" dirty="0" smtClean="0"/>
              <a:t>:RECHERCHE DE RENSEIGNEMENTS, PREALABLE AU DEPLOIEMENT DANS LA ZONE TOUCHEE.</a:t>
            </a:r>
          </a:p>
          <a:p>
            <a:r>
              <a:rPr lang="fr-FR" sz="1400" b="1" dirty="0" smtClean="0"/>
              <a:t>Utilisation du document T-1 (normalement réalisé par le COGIC)dans le but de fournir aux détachements des données de</a:t>
            </a:r>
          </a:p>
          <a:p>
            <a:r>
              <a:rPr lang="fr-FR" sz="1400" b="1" dirty="0" smtClean="0"/>
              <a:t>base sur:</a:t>
            </a:r>
          </a:p>
          <a:p>
            <a:endParaRPr lang="fr-FR" sz="1400" b="1" dirty="0" smtClean="0"/>
          </a:p>
          <a:p>
            <a:r>
              <a:rPr lang="fr-FR" sz="1200" dirty="0" smtClean="0"/>
              <a:t> la catastrophe initiale (localisation, échelle,</a:t>
            </a:r>
          </a:p>
          <a:p>
            <a:r>
              <a:rPr lang="fr-FR" sz="1200" dirty="0" smtClean="0"/>
              <a:t>dommages, pertes, types de structure, caractéristiques des</a:t>
            </a:r>
          </a:p>
          <a:p>
            <a:r>
              <a:rPr lang="fr-FR" sz="1200" dirty="0" smtClean="0"/>
              <a:t>bâtiments, impact probable, </a:t>
            </a:r>
            <a:r>
              <a:rPr lang="fr-FR" sz="1200" dirty="0" err="1" smtClean="0"/>
              <a:t>etc</a:t>
            </a:r>
            <a:r>
              <a:rPr lang="fr-FR" sz="1200" dirty="0" smtClean="0"/>
              <a:t>);</a:t>
            </a:r>
          </a:p>
          <a:p>
            <a:r>
              <a:rPr lang="fr-FR" sz="1200" dirty="0" smtClean="0"/>
              <a:t> quelles équipes nationales ou internationales sont les</a:t>
            </a:r>
          </a:p>
          <a:p>
            <a:r>
              <a:rPr lang="fr-FR" sz="1200" dirty="0" smtClean="0"/>
              <a:t>plus proches, en cours de mobilisation ou susceptibles</a:t>
            </a:r>
          </a:p>
          <a:p>
            <a:r>
              <a:rPr lang="fr-FR" sz="1200" dirty="0" smtClean="0"/>
              <a:t>d’être mobilisées;</a:t>
            </a:r>
          </a:p>
          <a:p>
            <a:r>
              <a:rPr lang="fr-FR" sz="1200" dirty="0" smtClean="0"/>
              <a:t> l’aéroport ou le port d'arrivée, infrastructures,</a:t>
            </a:r>
          </a:p>
          <a:p>
            <a:r>
              <a:rPr lang="fr-FR" sz="1200" dirty="0" smtClean="0"/>
              <a:t>transport, frontières</a:t>
            </a:r>
          </a:p>
          <a:p>
            <a:r>
              <a:rPr lang="fr-FR" sz="1200" dirty="0" smtClean="0"/>
              <a:t> les informations de base sur le pays (démographie,</a:t>
            </a:r>
          </a:p>
          <a:p>
            <a:r>
              <a:rPr lang="fr-FR" sz="1200" dirty="0" smtClean="0"/>
              <a:t>paysage, culture, religion, politique, les coutumes, la</a:t>
            </a:r>
          </a:p>
          <a:p>
            <a:r>
              <a:rPr lang="fr-FR" sz="1200" dirty="0" smtClean="0"/>
              <a:t>population, l'économie, la météo, les douanes,</a:t>
            </a:r>
          </a:p>
          <a:p>
            <a:r>
              <a:rPr lang="fr-FR" sz="1200" dirty="0" smtClean="0"/>
              <a:t>l'immigration, la quarantaine, monnaie, </a:t>
            </a:r>
            <a:r>
              <a:rPr lang="fr-FR" sz="1200" dirty="0" err="1" smtClean="0"/>
              <a:t>etc</a:t>
            </a:r>
            <a:r>
              <a:rPr lang="fr-FR" sz="1200" dirty="0" smtClean="0"/>
              <a:t>);</a:t>
            </a:r>
          </a:p>
          <a:p>
            <a:r>
              <a:rPr lang="fr-FR" sz="1200" dirty="0" smtClean="0"/>
              <a:t> les capacités locales USAR;</a:t>
            </a:r>
          </a:p>
          <a:p>
            <a:r>
              <a:rPr lang="fr-FR" sz="1200" dirty="0" smtClean="0"/>
              <a:t> les installations médicales;</a:t>
            </a:r>
          </a:p>
          <a:p>
            <a:r>
              <a:rPr lang="fr-FR" sz="1200" dirty="0" smtClean="0"/>
              <a:t> la sûreté et la sécurité.</a:t>
            </a:r>
            <a:endParaRPr lang="fr-FR" sz="1200" dirty="0"/>
          </a:p>
        </p:txBody>
      </p:sp>
      <p:pic>
        <p:nvPicPr>
          <p:cNvPr id="6" name="Image 5" descr="T1.jpg"/>
          <p:cNvPicPr>
            <a:picLocks noChangeAspect="1"/>
          </p:cNvPicPr>
          <p:nvPr/>
        </p:nvPicPr>
        <p:blipFill>
          <a:blip r:embed="rId2" cstate="print"/>
          <a:stretch>
            <a:fillRect/>
          </a:stretch>
        </p:blipFill>
        <p:spPr>
          <a:xfrm>
            <a:off x="5846379" y="864321"/>
            <a:ext cx="3046102" cy="55170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2240" y="260648"/>
            <a:ext cx="2232248" cy="587152"/>
          </a:xfrm>
        </p:spPr>
        <p:txBody>
          <a:bodyPr>
            <a:normAutofit fontScale="90000"/>
          </a:bodyPr>
          <a:lstStyle/>
          <a:p>
            <a:r>
              <a:rPr lang="fr-FR" dirty="0" smtClean="0">
                <a:solidFill>
                  <a:schemeClr val="tx1"/>
                </a:solidFill>
              </a:rPr>
              <a:t>PROJECTION</a:t>
            </a:r>
            <a:endParaRPr lang="fr-FR" dirty="0">
              <a:solidFill>
                <a:schemeClr val="tx1"/>
              </a:solidFill>
            </a:endParaRPr>
          </a:p>
        </p:txBody>
      </p:sp>
      <p:pic>
        <p:nvPicPr>
          <p:cNvPr id="13" name="Image 12" descr="24362888.jpg"/>
          <p:cNvPicPr>
            <a:picLocks noChangeAspect="1"/>
          </p:cNvPicPr>
          <p:nvPr/>
        </p:nvPicPr>
        <p:blipFill>
          <a:blip r:embed="rId2" cstate="print"/>
          <a:stretch>
            <a:fillRect/>
          </a:stretch>
        </p:blipFill>
        <p:spPr>
          <a:xfrm>
            <a:off x="5436096" y="1268760"/>
            <a:ext cx="3131840" cy="2348880"/>
          </a:xfrm>
          <a:prstGeom prst="rect">
            <a:avLst/>
          </a:prstGeom>
        </p:spPr>
      </p:pic>
      <p:pic>
        <p:nvPicPr>
          <p:cNvPr id="16" name="Image 15" descr="7630739054_les-aeroports-parisiens-pourront-etre-approvisionnes.jpg"/>
          <p:cNvPicPr>
            <a:picLocks noChangeAspect="1"/>
          </p:cNvPicPr>
          <p:nvPr/>
        </p:nvPicPr>
        <p:blipFill>
          <a:blip r:embed="rId3" cstate="print"/>
          <a:stretch>
            <a:fillRect/>
          </a:stretch>
        </p:blipFill>
        <p:spPr>
          <a:xfrm>
            <a:off x="611560" y="1296636"/>
            <a:ext cx="3600399" cy="2245410"/>
          </a:xfrm>
          <a:prstGeom prst="rect">
            <a:avLst/>
          </a:prstGeom>
        </p:spPr>
      </p:pic>
      <p:sp>
        <p:nvSpPr>
          <p:cNvPr id="19" name="ZoneTexte 18"/>
          <p:cNvSpPr txBox="1"/>
          <p:nvPr/>
        </p:nvSpPr>
        <p:spPr>
          <a:xfrm>
            <a:off x="1259632" y="3573016"/>
            <a:ext cx="1955985" cy="369332"/>
          </a:xfrm>
          <a:prstGeom prst="rect">
            <a:avLst/>
          </a:prstGeom>
          <a:noFill/>
        </p:spPr>
        <p:txBody>
          <a:bodyPr wrap="none" rtlCol="0">
            <a:spAutoFit/>
          </a:bodyPr>
          <a:lstStyle/>
          <a:p>
            <a:r>
              <a:rPr lang="fr-FR" dirty="0" smtClean="0"/>
              <a:t>Par voie aérienne</a:t>
            </a:r>
            <a:endParaRPr lang="fr-FR" dirty="0"/>
          </a:p>
        </p:txBody>
      </p:sp>
      <p:sp>
        <p:nvSpPr>
          <p:cNvPr id="20" name="ZoneTexte 19"/>
          <p:cNvSpPr txBox="1"/>
          <p:nvPr/>
        </p:nvSpPr>
        <p:spPr>
          <a:xfrm>
            <a:off x="5940152" y="3573016"/>
            <a:ext cx="2015295" cy="369332"/>
          </a:xfrm>
          <a:prstGeom prst="rect">
            <a:avLst/>
          </a:prstGeom>
          <a:noFill/>
        </p:spPr>
        <p:txBody>
          <a:bodyPr wrap="none" rtlCol="0">
            <a:spAutoFit/>
          </a:bodyPr>
          <a:lstStyle/>
          <a:p>
            <a:r>
              <a:rPr lang="fr-FR" dirty="0" smtClean="0"/>
              <a:t>Par voie maritime</a:t>
            </a:r>
            <a:endParaRPr lang="fr-FR" dirty="0"/>
          </a:p>
        </p:txBody>
      </p:sp>
      <p:sp>
        <p:nvSpPr>
          <p:cNvPr id="21" name="ZoneTexte 20"/>
          <p:cNvSpPr txBox="1"/>
          <p:nvPr/>
        </p:nvSpPr>
        <p:spPr>
          <a:xfrm>
            <a:off x="3563888" y="6381328"/>
            <a:ext cx="1893467" cy="369332"/>
          </a:xfrm>
          <a:prstGeom prst="rect">
            <a:avLst/>
          </a:prstGeom>
          <a:noFill/>
        </p:spPr>
        <p:txBody>
          <a:bodyPr wrap="none" rtlCol="0">
            <a:spAutoFit/>
          </a:bodyPr>
          <a:lstStyle/>
          <a:p>
            <a:r>
              <a:rPr lang="fr-FR" dirty="0" smtClean="0"/>
              <a:t>Par voie routière</a:t>
            </a:r>
            <a:endParaRPr lang="fr-FR" dirty="0"/>
          </a:p>
        </p:txBody>
      </p:sp>
      <p:pic>
        <p:nvPicPr>
          <p:cNvPr id="9" name="Image 8" descr="un-douanier-surveille-la-circulation-au-poste-frontiere-de-m_1190232.jpeg"/>
          <p:cNvPicPr>
            <a:picLocks noChangeAspect="1"/>
          </p:cNvPicPr>
          <p:nvPr/>
        </p:nvPicPr>
        <p:blipFill>
          <a:blip r:embed="rId4" cstate="print"/>
          <a:stretch>
            <a:fillRect/>
          </a:stretch>
        </p:blipFill>
        <p:spPr>
          <a:xfrm>
            <a:off x="2915816" y="3933056"/>
            <a:ext cx="3429591" cy="2304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260648"/>
            <a:ext cx="3960440" cy="587152"/>
          </a:xfrm>
        </p:spPr>
        <p:txBody>
          <a:bodyPr>
            <a:normAutofit fontScale="90000"/>
          </a:bodyPr>
          <a:lstStyle/>
          <a:p>
            <a:r>
              <a:rPr lang="fr-FR" dirty="0" smtClean="0">
                <a:solidFill>
                  <a:schemeClr val="tx1"/>
                </a:solidFill>
              </a:rPr>
              <a:t>L’ARRIVEE DANS LE PAYS</a:t>
            </a:r>
            <a:endParaRPr lang="fr-FR" dirty="0">
              <a:solidFill>
                <a:schemeClr val="tx1"/>
              </a:solidFill>
            </a:endParaRPr>
          </a:p>
        </p:txBody>
      </p:sp>
      <p:sp>
        <p:nvSpPr>
          <p:cNvPr id="9" name="ZoneTexte 8"/>
          <p:cNvSpPr txBox="1"/>
          <p:nvPr/>
        </p:nvSpPr>
        <p:spPr>
          <a:xfrm>
            <a:off x="323528" y="1196752"/>
            <a:ext cx="8208912" cy="646331"/>
          </a:xfrm>
          <a:prstGeom prst="rect">
            <a:avLst/>
          </a:prstGeom>
          <a:noFill/>
        </p:spPr>
        <p:txBody>
          <a:bodyPr wrap="square" rtlCol="0">
            <a:spAutoFit/>
          </a:bodyPr>
          <a:lstStyle/>
          <a:p>
            <a:pPr algn="ctr"/>
            <a:r>
              <a:rPr lang="fr-FR" dirty="0" smtClean="0"/>
              <a:t>Dans tous les cas, présentation à un représentant du LEMA (Local Emergency Management </a:t>
            </a:r>
            <a:r>
              <a:rPr lang="fr-FR" dirty="0" err="1" smtClean="0"/>
              <a:t>Authority</a:t>
            </a:r>
            <a:r>
              <a:rPr lang="fr-FR" dirty="0" smtClean="0"/>
              <a:t>) et/ou au RDC (</a:t>
            </a:r>
            <a:r>
              <a:rPr lang="fr-FR" dirty="0" err="1" smtClean="0"/>
              <a:t>Reception</a:t>
            </a:r>
            <a:r>
              <a:rPr lang="fr-FR" dirty="0" smtClean="0"/>
              <a:t> and </a:t>
            </a:r>
            <a:r>
              <a:rPr lang="fr-FR" dirty="0" err="1" smtClean="0"/>
              <a:t>Departure</a:t>
            </a:r>
            <a:r>
              <a:rPr lang="fr-FR" dirty="0" smtClean="0"/>
              <a:t> Center)</a:t>
            </a:r>
            <a:endParaRPr lang="fr-FR" dirty="0"/>
          </a:p>
        </p:txBody>
      </p:sp>
      <p:pic>
        <p:nvPicPr>
          <p:cNvPr id="10" name="Image 9" descr="24362888.jpg"/>
          <p:cNvPicPr>
            <a:picLocks noChangeAspect="1"/>
          </p:cNvPicPr>
          <p:nvPr/>
        </p:nvPicPr>
        <p:blipFill>
          <a:blip r:embed="rId2" cstate="print"/>
          <a:stretch>
            <a:fillRect/>
          </a:stretch>
        </p:blipFill>
        <p:spPr>
          <a:xfrm>
            <a:off x="683567" y="3140968"/>
            <a:ext cx="1536171" cy="1152128"/>
          </a:xfrm>
          <a:prstGeom prst="rect">
            <a:avLst/>
          </a:prstGeom>
        </p:spPr>
      </p:pic>
      <p:pic>
        <p:nvPicPr>
          <p:cNvPr id="11" name="Image 10" descr="7630739054_les-aeroports-parisiens-pourront-etre-approvisionnes.jpg"/>
          <p:cNvPicPr>
            <a:picLocks noChangeAspect="1"/>
          </p:cNvPicPr>
          <p:nvPr/>
        </p:nvPicPr>
        <p:blipFill>
          <a:blip r:embed="rId3" cstate="print"/>
          <a:stretch>
            <a:fillRect/>
          </a:stretch>
        </p:blipFill>
        <p:spPr>
          <a:xfrm>
            <a:off x="683568" y="2348880"/>
            <a:ext cx="1512168" cy="943072"/>
          </a:xfrm>
          <a:prstGeom prst="rect">
            <a:avLst/>
          </a:prstGeom>
        </p:spPr>
      </p:pic>
      <p:sp>
        <p:nvSpPr>
          <p:cNvPr id="14" name="Flèche droite rayée 13"/>
          <p:cNvSpPr/>
          <p:nvPr/>
        </p:nvSpPr>
        <p:spPr>
          <a:xfrm>
            <a:off x="2267744" y="3501008"/>
            <a:ext cx="1584176" cy="432048"/>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rayée 14"/>
          <p:cNvSpPr/>
          <p:nvPr/>
        </p:nvSpPr>
        <p:spPr>
          <a:xfrm rot="20221013">
            <a:off x="2390287" y="4225187"/>
            <a:ext cx="1584176" cy="432048"/>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rayée 16"/>
          <p:cNvSpPr/>
          <p:nvPr/>
        </p:nvSpPr>
        <p:spPr>
          <a:xfrm rot="1303622">
            <a:off x="2316054" y="2770769"/>
            <a:ext cx="1584176" cy="432048"/>
          </a:xfrm>
          <a:prstGeom prst="strip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851920" y="3225750"/>
            <a:ext cx="4390947" cy="923330"/>
          </a:xfrm>
          <a:prstGeom prst="rect">
            <a:avLst/>
          </a:prstGeom>
          <a:noFill/>
        </p:spPr>
        <p:txBody>
          <a:bodyPr wrap="none" lIns="91440" tIns="45720" rIns="91440" bIns="45720">
            <a:spAutoFit/>
          </a:bodyPr>
          <a:lstStyle/>
          <a:p>
            <a:pPr algn="ctr"/>
            <a:r>
              <a:rPr lang="fr-F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LEMA / RDC</a:t>
            </a:r>
            <a:endParaRPr lang="fr-F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3" name="Légende encadrée avec une bordure 3 22"/>
          <p:cNvSpPr/>
          <p:nvPr/>
        </p:nvSpPr>
        <p:spPr>
          <a:xfrm>
            <a:off x="6084168" y="4725144"/>
            <a:ext cx="2808312" cy="1584176"/>
          </a:xfrm>
          <a:prstGeom prst="accentBorderCallout3">
            <a:avLst>
              <a:gd name="adj1" fmla="val 18750"/>
              <a:gd name="adj2" fmla="val -8333"/>
              <a:gd name="adj3" fmla="val 18750"/>
              <a:gd name="adj4" fmla="val -16667"/>
              <a:gd name="adj5" fmla="val 10332"/>
              <a:gd name="adj6" fmla="val -43794"/>
              <a:gd name="adj7" fmla="val -38047"/>
              <a:gd name="adj8" fmla="val 50"/>
            </a:avLst>
          </a:prstGeom>
          <a:ln>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Donner la fiche T2 :</a:t>
            </a:r>
          </a:p>
          <a:p>
            <a:pPr algn="ctr">
              <a:buFont typeface="Arial" pitchFamily="34" charset="0"/>
              <a:buChar char="•"/>
            </a:pPr>
            <a:r>
              <a:rPr lang="fr-FR" dirty="0" smtClean="0"/>
              <a:t> liste du personnel</a:t>
            </a:r>
          </a:p>
          <a:p>
            <a:pPr algn="ctr">
              <a:buFont typeface="Arial" pitchFamily="34" charset="0"/>
              <a:buChar char="•"/>
            </a:pPr>
            <a:r>
              <a:rPr lang="fr-FR" dirty="0" smtClean="0"/>
              <a:t>Du matériel</a:t>
            </a:r>
          </a:p>
          <a:p>
            <a:pPr algn="ctr">
              <a:buFont typeface="Arial" pitchFamily="34" charset="0"/>
              <a:buChar char="•"/>
            </a:pPr>
            <a:r>
              <a:rPr lang="fr-FR" dirty="0" smtClean="0"/>
              <a:t>Des capacités de l’unité</a:t>
            </a:r>
            <a:endParaRPr lang="fr-FR" dirty="0"/>
          </a:p>
        </p:txBody>
      </p:sp>
      <p:pic>
        <p:nvPicPr>
          <p:cNvPr id="13" name="Image 12" descr="un-douanier-surveille-la-circulation-au-poste-frontiere-de-m_1190232.jpeg"/>
          <p:cNvPicPr>
            <a:picLocks noChangeAspect="1"/>
          </p:cNvPicPr>
          <p:nvPr/>
        </p:nvPicPr>
        <p:blipFill>
          <a:blip r:embed="rId4" cstate="print"/>
          <a:stretch>
            <a:fillRect/>
          </a:stretch>
        </p:blipFill>
        <p:spPr>
          <a:xfrm>
            <a:off x="683568" y="4285221"/>
            <a:ext cx="1512167" cy="10159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T2.jpg"/>
          <p:cNvPicPr>
            <a:picLocks noChangeAspect="1"/>
          </p:cNvPicPr>
          <p:nvPr/>
        </p:nvPicPr>
        <p:blipFill>
          <a:blip r:embed="rId2" cstate="print"/>
          <a:stretch>
            <a:fillRect/>
          </a:stretch>
        </p:blipFill>
        <p:spPr>
          <a:xfrm>
            <a:off x="2552678" y="830526"/>
            <a:ext cx="3891530" cy="555080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016" y="764704"/>
            <a:ext cx="4248472" cy="5232202"/>
          </a:xfrm>
          <a:prstGeom prst="rect">
            <a:avLst/>
          </a:prstGeom>
        </p:spPr>
        <p:txBody>
          <a:bodyPr wrap="square">
            <a:spAutoFit/>
          </a:bodyPr>
          <a:lstStyle/>
          <a:p>
            <a:r>
              <a:rPr lang="fr-FR" b="1" u="sng" dirty="0" smtClean="0"/>
              <a:t>PHASE 1</a:t>
            </a:r>
            <a:r>
              <a:rPr lang="fr-FR" b="1" dirty="0" smtClean="0"/>
              <a:t>: RECONNAISSANCE ET EVALUATION GENERALE DE LA ZONE CONCERNEE (Fiche F-1)</a:t>
            </a:r>
          </a:p>
          <a:p>
            <a:r>
              <a:rPr lang="fr-FR" sz="1400" dirty="0" smtClean="0"/>
              <a:t>Reconnaissance générale et préliminaire de la zone affectée par la catastrophe ou affecté à une colonne de renfort. En général accompli en véhicule, hélicoptère, embarcation, à pied. Réalisé par le LEMA, le COS, un membre UNDAC ou un élément du premier USAR. Consiste initialement en un contrôle rapide et visuel de la zone endommagée ou affecté dans le but de:</a:t>
            </a:r>
          </a:p>
          <a:p>
            <a:r>
              <a:rPr lang="fr-FR" sz="1200" dirty="0" smtClean="0"/>
              <a:t> - Déterminer la portée et l'ampleur de l'incident</a:t>
            </a:r>
          </a:p>
          <a:p>
            <a:r>
              <a:rPr lang="fr-FR" sz="1200" dirty="0" smtClean="0"/>
              <a:t> - Identifier l’importance, les lieux et les types de</a:t>
            </a:r>
          </a:p>
          <a:p>
            <a:r>
              <a:rPr lang="fr-FR" sz="1200" dirty="0" smtClean="0"/>
              <a:t>dommages</a:t>
            </a:r>
          </a:p>
          <a:p>
            <a:r>
              <a:rPr lang="fr-FR" sz="1200" dirty="0" smtClean="0"/>
              <a:t> - Estimation les ressources pour faire face aux</a:t>
            </a:r>
          </a:p>
          <a:p>
            <a:r>
              <a:rPr lang="fr-FR" sz="1200" dirty="0" smtClean="0"/>
              <a:t>besoins urgents</a:t>
            </a:r>
          </a:p>
          <a:p>
            <a:r>
              <a:rPr lang="fr-FR" sz="1200" dirty="0" smtClean="0"/>
              <a:t> -Elaborer un plan de sectorisation</a:t>
            </a:r>
          </a:p>
          <a:p>
            <a:r>
              <a:rPr lang="fr-FR" sz="1200" dirty="0" smtClean="0"/>
              <a:t> - Etablir des priorités</a:t>
            </a:r>
          </a:p>
          <a:p>
            <a:r>
              <a:rPr lang="fr-FR" sz="1200" dirty="0" smtClean="0"/>
              <a:t> - Identifier les risques généraux ou secondaires</a:t>
            </a:r>
          </a:p>
          <a:p>
            <a:r>
              <a:rPr lang="fr-FR" sz="1200" dirty="0" smtClean="0"/>
              <a:t> - Identifier les problèmes d'infrastructure</a:t>
            </a:r>
          </a:p>
          <a:p>
            <a:r>
              <a:rPr lang="fr-FR" sz="1200" dirty="0" smtClean="0"/>
              <a:t> - Identifier les emplacements potentiels des Boo</a:t>
            </a:r>
          </a:p>
          <a:p>
            <a:r>
              <a:rPr lang="fr-FR" sz="1200" dirty="0" smtClean="0"/>
              <a:t>Les équipes réalisant ce niveau d'évaluation doivent rester</a:t>
            </a:r>
          </a:p>
          <a:p>
            <a:r>
              <a:rPr lang="fr-FR" sz="1200" dirty="0" smtClean="0"/>
              <a:t>mobiles et ne pas se livrer à des opérations de sauvetage afin</a:t>
            </a:r>
          </a:p>
          <a:p>
            <a:r>
              <a:rPr lang="fr-FR" sz="1200" dirty="0" smtClean="0"/>
              <a:t>de présenter les résultats le plus rapidement possible aux</a:t>
            </a:r>
          </a:p>
          <a:p>
            <a:r>
              <a:rPr lang="fr-FR" sz="1200" dirty="0" smtClean="0"/>
              <a:t>autorités.</a:t>
            </a:r>
            <a:endParaRPr lang="fr-FR" sz="1200" dirty="0"/>
          </a:p>
        </p:txBody>
      </p:sp>
      <p:pic>
        <p:nvPicPr>
          <p:cNvPr id="3" name="Image 2" descr="F1.jpg"/>
          <p:cNvPicPr>
            <a:picLocks noChangeAspect="1"/>
          </p:cNvPicPr>
          <p:nvPr/>
        </p:nvPicPr>
        <p:blipFill>
          <a:blip r:embed="rId2" cstate="print"/>
          <a:stretch>
            <a:fillRect/>
          </a:stretch>
        </p:blipFill>
        <p:spPr>
          <a:xfrm>
            <a:off x="521778" y="1124744"/>
            <a:ext cx="3834198" cy="52589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192" y="260648"/>
            <a:ext cx="2664296" cy="587152"/>
          </a:xfrm>
        </p:spPr>
        <p:txBody>
          <a:bodyPr>
            <a:normAutofit fontScale="90000"/>
          </a:bodyPr>
          <a:lstStyle/>
          <a:p>
            <a:r>
              <a:rPr lang="fr-FR" dirty="0" smtClean="0">
                <a:solidFill>
                  <a:schemeClr val="tx1"/>
                </a:solidFill>
              </a:rPr>
              <a:t>L’ENGAGEMENT</a:t>
            </a:r>
            <a:endParaRPr lang="fr-FR" sz="2000" dirty="0">
              <a:solidFill>
                <a:schemeClr val="tx1"/>
              </a:solidFill>
            </a:endParaRPr>
          </a:p>
        </p:txBody>
      </p:sp>
      <p:sp>
        <p:nvSpPr>
          <p:cNvPr id="9" name="ZoneTexte 8"/>
          <p:cNvSpPr txBox="1"/>
          <p:nvPr/>
        </p:nvSpPr>
        <p:spPr>
          <a:xfrm>
            <a:off x="179512" y="1124744"/>
            <a:ext cx="8784976" cy="923330"/>
          </a:xfrm>
          <a:prstGeom prst="rect">
            <a:avLst/>
          </a:prstGeom>
          <a:noFill/>
        </p:spPr>
        <p:txBody>
          <a:bodyPr wrap="square" rtlCol="0">
            <a:spAutoFit/>
          </a:bodyPr>
          <a:lstStyle/>
          <a:p>
            <a:pPr algn="ctr"/>
            <a:r>
              <a:rPr lang="fr-FR" dirty="0" smtClean="0"/>
              <a:t>Une fois la phase 1 réalisée, sur ordre du LEMA, COS ou OSOCC, il est attribué un secteur d’engagement.</a:t>
            </a:r>
          </a:p>
          <a:p>
            <a:pPr algn="ctr"/>
            <a:r>
              <a:rPr lang="fr-FR" dirty="0" smtClean="0"/>
              <a:t>L’équipe  a en charge toute la chronologie des opérations de recherche et de secours.</a:t>
            </a:r>
            <a:endParaRPr lang="fr-FR" dirty="0"/>
          </a:p>
        </p:txBody>
      </p:sp>
      <p:pic>
        <p:nvPicPr>
          <p:cNvPr id="13" name="Image 12" descr="images.jpg"/>
          <p:cNvPicPr>
            <a:picLocks noChangeAspect="1"/>
          </p:cNvPicPr>
          <p:nvPr/>
        </p:nvPicPr>
        <p:blipFill>
          <a:blip r:embed="rId2" cstate="print"/>
          <a:stretch>
            <a:fillRect/>
          </a:stretch>
        </p:blipFill>
        <p:spPr>
          <a:xfrm>
            <a:off x="1030064" y="3323872"/>
            <a:ext cx="1021656" cy="679865"/>
          </a:xfrm>
          <a:prstGeom prst="rect">
            <a:avLst/>
          </a:prstGeom>
        </p:spPr>
      </p:pic>
      <p:sp>
        <p:nvSpPr>
          <p:cNvPr id="16" name="ZoneTexte 15"/>
          <p:cNvSpPr txBox="1"/>
          <p:nvPr/>
        </p:nvSpPr>
        <p:spPr>
          <a:xfrm>
            <a:off x="1115373" y="2555612"/>
            <a:ext cx="864339" cy="369332"/>
          </a:xfrm>
          <a:prstGeom prst="rect">
            <a:avLst/>
          </a:prstGeom>
          <a:noFill/>
          <a:ln>
            <a:solidFill>
              <a:schemeClr val="bg1"/>
            </a:solidFill>
          </a:ln>
        </p:spPr>
        <p:txBody>
          <a:bodyPr wrap="none" rtlCol="0">
            <a:spAutoFit/>
          </a:bodyPr>
          <a:lstStyle/>
          <a:p>
            <a:r>
              <a:rPr lang="fr-FR" dirty="0" smtClean="0"/>
              <a:t>LEMA</a:t>
            </a:r>
            <a:endParaRPr lang="fr-FR" dirty="0"/>
          </a:p>
        </p:txBody>
      </p:sp>
      <p:sp>
        <p:nvSpPr>
          <p:cNvPr id="18" name="Double flèche horizontale 17"/>
          <p:cNvSpPr/>
          <p:nvPr/>
        </p:nvSpPr>
        <p:spPr>
          <a:xfrm rot="5400000">
            <a:off x="1295636" y="302366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ouble flèche horizontale 18"/>
          <p:cNvSpPr/>
          <p:nvPr/>
        </p:nvSpPr>
        <p:spPr>
          <a:xfrm rot="5400000">
            <a:off x="1295636" y="446382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91004" y="4789601"/>
            <a:ext cx="2824812" cy="646331"/>
          </a:xfrm>
          <a:prstGeom prst="rect">
            <a:avLst/>
          </a:prstGeom>
          <a:noFill/>
          <a:ln>
            <a:solidFill>
              <a:schemeClr val="bg1"/>
            </a:solidFill>
          </a:ln>
        </p:spPr>
        <p:txBody>
          <a:bodyPr wrap="none" rtlCol="0">
            <a:spAutoFit/>
          </a:bodyPr>
          <a:lstStyle/>
          <a:p>
            <a:pPr algn="ctr"/>
            <a:r>
              <a:rPr lang="fr-FR" dirty="0" smtClean="0"/>
              <a:t>Poste de Commandement</a:t>
            </a:r>
          </a:p>
          <a:p>
            <a:pPr algn="ctr"/>
            <a:r>
              <a:rPr lang="fr-FR" dirty="0" smtClean="0"/>
              <a:t>de l’équipe</a:t>
            </a:r>
            <a:endParaRPr lang="fr-FR" dirty="0"/>
          </a:p>
        </p:txBody>
      </p:sp>
      <p:sp>
        <p:nvSpPr>
          <p:cNvPr id="21" name="ZoneTexte 20"/>
          <p:cNvSpPr txBox="1"/>
          <p:nvPr/>
        </p:nvSpPr>
        <p:spPr>
          <a:xfrm>
            <a:off x="1043608" y="3995772"/>
            <a:ext cx="995785" cy="369332"/>
          </a:xfrm>
          <a:prstGeom prst="rect">
            <a:avLst/>
          </a:prstGeom>
          <a:noFill/>
          <a:ln>
            <a:solidFill>
              <a:schemeClr val="bg1"/>
            </a:solidFill>
          </a:ln>
        </p:spPr>
        <p:txBody>
          <a:bodyPr wrap="none" rtlCol="0">
            <a:spAutoFit/>
          </a:bodyPr>
          <a:lstStyle/>
          <a:p>
            <a:r>
              <a:rPr lang="fr-FR" dirty="0" smtClean="0"/>
              <a:t>OSOCC</a:t>
            </a:r>
            <a:endParaRPr lang="fr-FR" dirty="0"/>
          </a:p>
        </p:txBody>
      </p:sp>
      <p:sp>
        <p:nvSpPr>
          <p:cNvPr id="24" name="Double flèche horizontale 23"/>
          <p:cNvSpPr/>
          <p:nvPr/>
        </p:nvSpPr>
        <p:spPr>
          <a:xfrm rot="5400000">
            <a:off x="1295636" y="554394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Double flèche horizontale 24"/>
          <p:cNvSpPr/>
          <p:nvPr/>
        </p:nvSpPr>
        <p:spPr>
          <a:xfrm>
            <a:off x="2915816" y="5003884"/>
            <a:ext cx="936104"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381622" y="5867980"/>
            <a:ext cx="2276585" cy="369332"/>
          </a:xfrm>
          <a:prstGeom prst="rect">
            <a:avLst/>
          </a:prstGeom>
          <a:noFill/>
          <a:ln>
            <a:solidFill>
              <a:schemeClr val="bg1"/>
            </a:solidFill>
          </a:ln>
        </p:spPr>
        <p:txBody>
          <a:bodyPr wrap="none" rtlCol="0">
            <a:spAutoFit/>
          </a:bodyPr>
          <a:lstStyle/>
          <a:p>
            <a:pPr algn="ctr"/>
            <a:r>
              <a:rPr lang="fr-FR" dirty="0" smtClean="0"/>
              <a:t>Camp de base (</a:t>
            </a:r>
            <a:r>
              <a:rPr lang="fr-FR" dirty="0" err="1" smtClean="0"/>
              <a:t>BoO</a:t>
            </a:r>
            <a:r>
              <a:rPr lang="fr-FR" dirty="0" smtClean="0"/>
              <a:t>)</a:t>
            </a:r>
            <a:endParaRPr lang="fr-FR" dirty="0"/>
          </a:p>
        </p:txBody>
      </p:sp>
      <p:sp>
        <p:nvSpPr>
          <p:cNvPr id="27" name="ZoneTexte 26"/>
          <p:cNvSpPr txBox="1"/>
          <p:nvPr/>
        </p:nvSpPr>
        <p:spPr>
          <a:xfrm>
            <a:off x="4499992" y="4931876"/>
            <a:ext cx="2451312" cy="369332"/>
          </a:xfrm>
          <a:prstGeom prst="rect">
            <a:avLst/>
          </a:prstGeom>
          <a:noFill/>
          <a:ln>
            <a:solidFill>
              <a:schemeClr val="bg1"/>
            </a:solidFill>
          </a:ln>
        </p:spPr>
        <p:txBody>
          <a:bodyPr wrap="none" rtlCol="0">
            <a:spAutoFit/>
          </a:bodyPr>
          <a:lstStyle/>
          <a:p>
            <a:pPr algn="ctr"/>
            <a:r>
              <a:rPr lang="fr-FR" dirty="0" smtClean="0"/>
              <a:t>Secteur d’engagement</a:t>
            </a:r>
            <a:endParaRPr lang="fr-FR" dirty="0"/>
          </a:p>
        </p:txBody>
      </p:sp>
      <p:pic>
        <p:nvPicPr>
          <p:cNvPr id="28" name="Picture 3"/>
          <p:cNvPicPr>
            <a:picLocks noChangeAspect="1" noChangeArrowheads="1"/>
          </p:cNvPicPr>
          <p:nvPr/>
        </p:nvPicPr>
        <p:blipFill>
          <a:blip r:embed="rId3" cstate="print"/>
          <a:srcRect/>
          <a:stretch>
            <a:fillRect/>
          </a:stretch>
        </p:blipFill>
        <p:spPr bwMode="auto">
          <a:xfrm>
            <a:off x="3851920" y="2708920"/>
            <a:ext cx="3419872" cy="2174384"/>
          </a:xfrm>
          <a:prstGeom prst="rect">
            <a:avLst/>
          </a:prstGeom>
          <a:noFill/>
          <a:ln w="9525">
            <a:noFill/>
            <a:miter lim="800000"/>
            <a:headEnd/>
            <a:tailEnd/>
          </a:ln>
        </p:spPr>
      </p:pic>
      <p:sp>
        <p:nvSpPr>
          <p:cNvPr id="29" name="Double flèche horizontale 28"/>
          <p:cNvSpPr/>
          <p:nvPr/>
        </p:nvSpPr>
        <p:spPr>
          <a:xfrm rot="1885004">
            <a:off x="1884885" y="3330231"/>
            <a:ext cx="2061775"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4211960" y="3356992"/>
            <a:ext cx="2520280" cy="1152128"/>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372200" y="260648"/>
            <a:ext cx="2530624" cy="58715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effectLst/>
                <a:uLnTx/>
                <a:uFillTx/>
                <a:latin typeface="Impact" pitchFamily="34" charset="0"/>
                <a:ea typeface="+mj-ea"/>
                <a:cs typeface="+mj-cs"/>
              </a:rPr>
              <a:t>L’ENGAGEMENT</a:t>
            </a:r>
            <a:endParaRPr kumimoji="0" lang="fr-FR" sz="3300" b="0" i="0" u="none" strike="noStrike" kern="1200" cap="none" spc="0" normalizeH="0" baseline="0" noProof="0" dirty="0">
              <a:ln>
                <a:noFill/>
              </a:ln>
              <a:effectLst/>
              <a:uLnTx/>
              <a:uFillTx/>
              <a:latin typeface="Impact" pitchFamily="34" charset="0"/>
              <a:ea typeface="+mj-ea"/>
              <a:cs typeface="+mj-cs"/>
            </a:endParaRPr>
          </a:p>
        </p:txBody>
      </p:sp>
      <p:pic>
        <p:nvPicPr>
          <p:cNvPr id="3" name="Image 2" descr="images.jpg"/>
          <p:cNvPicPr>
            <a:picLocks noChangeAspect="1"/>
          </p:cNvPicPr>
          <p:nvPr/>
        </p:nvPicPr>
        <p:blipFill>
          <a:blip r:embed="rId2" cstate="print"/>
          <a:stretch>
            <a:fillRect/>
          </a:stretch>
        </p:blipFill>
        <p:spPr>
          <a:xfrm>
            <a:off x="2290712" y="2243752"/>
            <a:ext cx="1021656" cy="679865"/>
          </a:xfrm>
          <a:prstGeom prst="rect">
            <a:avLst/>
          </a:prstGeom>
        </p:spPr>
      </p:pic>
      <p:sp>
        <p:nvSpPr>
          <p:cNvPr id="4" name="ZoneTexte 3"/>
          <p:cNvSpPr txBox="1"/>
          <p:nvPr/>
        </p:nvSpPr>
        <p:spPr>
          <a:xfrm>
            <a:off x="2376021" y="1475492"/>
            <a:ext cx="864339" cy="369332"/>
          </a:xfrm>
          <a:prstGeom prst="rect">
            <a:avLst/>
          </a:prstGeom>
          <a:noFill/>
          <a:ln>
            <a:solidFill>
              <a:schemeClr val="bg1"/>
            </a:solidFill>
          </a:ln>
        </p:spPr>
        <p:txBody>
          <a:bodyPr wrap="none" rtlCol="0">
            <a:spAutoFit/>
          </a:bodyPr>
          <a:lstStyle/>
          <a:p>
            <a:r>
              <a:rPr lang="fr-FR" dirty="0" smtClean="0"/>
              <a:t>LEMA</a:t>
            </a:r>
            <a:endParaRPr lang="fr-FR" dirty="0"/>
          </a:p>
        </p:txBody>
      </p:sp>
      <p:sp>
        <p:nvSpPr>
          <p:cNvPr id="5" name="Double flèche horizontale 4"/>
          <p:cNvSpPr/>
          <p:nvPr/>
        </p:nvSpPr>
        <p:spPr>
          <a:xfrm rot="5400000">
            <a:off x="2556284" y="194354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ouble flèche horizontale 5"/>
          <p:cNvSpPr/>
          <p:nvPr/>
        </p:nvSpPr>
        <p:spPr>
          <a:xfrm rot="5400000">
            <a:off x="2556284" y="338370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351652" y="3709481"/>
            <a:ext cx="2824812" cy="1754326"/>
          </a:xfrm>
          <a:prstGeom prst="rect">
            <a:avLst/>
          </a:prstGeom>
          <a:noFill/>
          <a:ln>
            <a:solidFill>
              <a:schemeClr val="bg1"/>
            </a:solidFill>
          </a:ln>
        </p:spPr>
        <p:txBody>
          <a:bodyPr wrap="square" rtlCol="0">
            <a:spAutoFit/>
          </a:bodyPr>
          <a:lstStyle/>
          <a:p>
            <a:pPr algn="ctr"/>
            <a:r>
              <a:rPr lang="fr-FR" dirty="0" smtClean="0"/>
              <a:t>Poste de Commandement</a:t>
            </a:r>
          </a:p>
          <a:p>
            <a:pPr algn="ctr"/>
            <a:r>
              <a:rPr lang="fr-FR" dirty="0" smtClean="0"/>
              <a:t>de l’équipe</a:t>
            </a:r>
          </a:p>
          <a:p>
            <a:pPr algn="ctr"/>
            <a:endParaRPr lang="fr-FR" dirty="0" smtClean="0"/>
          </a:p>
          <a:p>
            <a:pPr algn="ctr"/>
            <a:endParaRPr lang="fr-FR" dirty="0" smtClean="0"/>
          </a:p>
          <a:p>
            <a:pPr algn="ctr"/>
            <a:endParaRPr lang="fr-FR" dirty="0" smtClean="0"/>
          </a:p>
          <a:p>
            <a:pPr algn="ctr"/>
            <a:endParaRPr lang="fr-FR" dirty="0"/>
          </a:p>
        </p:txBody>
      </p:sp>
      <p:sp>
        <p:nvSpPr>
          <p:cNvPr id="8" name="ZoneTexte 7"/>
          <p:cNvSpPr txBox="1"/>
          <p:nvPr/>
        </p:nvSpPr>
        <p:spPr>
          <a:xfrm>
            <a:off x="2304256" y="2915652"/>
            <a:ext cx="995785" cy="369332"/>
          </a:xfrm>
          <a:prstGeom prst="rect">
            <a:avLst/>
          </a:prstGeom>
          <a:noFill/>
          <a:ln>
            <a:solidFill>
              <a:schemeClr val="bg1"/>
            </a:solidFill>
          </a:ln>
        </p:spPr>
        <p:txBody>
          <a:bodyPr wrap="none" rtlCol="0">
            <a:spAutoFit/>
          </a:bodyPr>
          <a:lstStyle/>
          <a:p>
            <a:r>
              <a:rPr lang="fr-FR" dirty="0" smtClean="0"/>
              <a:t>OSOCC</a:t>
            </a:r>
            <a:endParaRPr lang="fr-FR" dirty="0"/>
          </a:p>
        </p:txBody>
      </p:sp>
      <p:sp>
        <p:nvSpPr>
          <p:cNvPr id="9" name="Double flèche horizontale 8"/>
          <p:cNvSpPr/>
          <p:nvPr/>
        </p:nvSpPr>
        <p:spPr>
          <a:xfrm rot="5400000">
            <a:off x="2556284" y="5615952"/>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horizontale 9"/>
          <p:cNvSpPr/>
          <p:nvPr/>
        </p:nvSpPr>
        <p:spPr>
          <a:xfrm>
            <a:off x="4176464" y="3923764"/>
            <a:ext cx="936104"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967678" y="6011996"/>
            <a:ext cx="1625766" cy="369332"/>
          </a:xfrm>
          <a:prstGeom prst="rect">
            <a:avLst/>
          </a:prstGeom>
          <a:noFill/>
          <a:ln>
            <a:solidFill>
              <a:schemeClr val="bg1"/>
            </a:solidFill>
          </a:ln>
        </p:spPr>
        <p:txBody>
          <a:bodyPr wrap="none" rtlCol="0">
            <a:spAutoFit/>
          </a:bodyPr>
          <a:lstStyle/>
          <a:p>
            <a:pPr algn="ctr"/>
            <a:r>
              <a:rPr lang="fr-FR" dirty="0" smtClean="0"/>
              <a:t>Camp de base</a:t>
            </a:r>
            <a:endParaRPr lang="fr-FR" dirty="0"/>
          </a:p>
        </p:txBody>
      </p:sp>
      <p:sp>
        <p:nvSpPr>
          <p:cNvPr id="12" name="ZoneTexte 11"/>
          <p:cNvSpPr txBox="1"/>
          <p:nvPr/>
        </p:nvSpPr>
        <p:spPr>
          <a:xfrm>
            <a:off x="5760640" y="4418528"/>
            <a:ext cx="2451312" cy="369332"/>
          </a:xfrm>
          <a:prstGeom prst="rect">
            <a:avLst/>
          </a:prstGeom>
          <a:noFill/>
          <a:ln>
            <a:solidFill>
              <a:schemeClr val="bg1"/>
            </a:solidFill>
          </a:ln>
        </p:spPr>
        <p:txBody>
          <a:bodyPr wrap="none" rtlCol="0">
            <a:spAutoFit/>
          </a:bodyPr>
          <a:lstStyle/>
          <a:p>
            <a:pPr algn="ctr"/>
            <a:r>
              <a:rPr lang="fr-FR" dirty="0" smtClean="0"/>
              <a:t>Secteur d’engagement</a:t>
            </a:r>
            <a:endParaRPr lang="fr-FR" dirty="0"/>
          </a:p>
        </p:txBody>
      </p:sp>
      <p:pic>
        <p:nvPicPr>
          <p:cNvPr id="13" name="Picture 3"/>
          <p:cNvPicPr>
            <a:picLocks noChangeAspect="1" noChangeArrowheads="1"/>
          </p:cNvPicPr>
          <p:nvPr/>
        </p:nvPicPr>
        <p:blipFill>
          <a:blip r:embed="rId3" cstate="print"/>
          <a:srcRect/>
          <a:stretch>
            <a:fillRect/>
          </a:stretch>
        </p:blipFill>
        <p:spPr bwMode="auto">
          <a:xfrm>
            <a:off x="5112568" y="2195572"/>
            <a:ext cx="3419872" cy="2174384"/>
          </a:xfrm>
          <a:prstGeom prst="rect">
            <a:avLst/>
          </a:prstGeom>
          <a:noFill/>
          <a:ln w="9525">
            <a:noFill/>
            <a:miter lim="800000"/>
            <a:headEnd/>
            <a:tailEnd/>
          </a:ln>
        </p:spPr>
      </p:pic>
      <p:pic>
        <p:nvPicPr>
          <p:cNvPr id="14" name="Image 13" descr="MC900433950.PNG"/>
          <p:cNvPicPr>
            <a:picLocks noChangeAspect="1"/>
          </p:cNvPicPr>
          <p:nvPr/>
        </p:nvPicPr>
        <p:blipFill>
          <a:blip r:embed="rId4" cstate="print"/>
          <a:stretch>
            <a:fillRect/>
          </a:stretch>
        </p:blipFill>
        <p:spPr>
          <a:xfrm>
            <a:off x="2467667" y="4221088"/>
            <a:ext cx="592165" cy="592165"/>
          </a:xfrm>
          <a:prstGeom prst="rect">
            <a:avLst/>
          </a:prstGeom>
        </p:spPr>
      </p:pic>
      <p:pic>
        <p:nvPicPr>
          <p:cNvPr id="15" name="Image 14" descr="MC900433928.PNG"/>
          <p:cNvPicPr>
            <a:picLocks noChangeAspect="1"/>
          </p:cNvPicPr>
          <p:nvPr/>
        </p:nvPicPr>
        <p:blipFill>
          <a:blip r:embed="rId5" cstate="print"/>
          <a:stretch>
            <a:fillRect/>
          </a:stretch>
        </p:blipFill>
        <p:spPr>
          <a:xfrm>
            <a:off x="1475656" y="4139788"/>
            <a:ext cx="587700" cy="587700"/>
          </a:xfrm>
          <a:prstGeom prst="rect">
            <a:avLst/>
          </a:prstGeom>
        </p:spPr>
      </p:pic>
      <p:pic>
        <p:nvPicPr>
          <p:cNvPr id="16" name="Image 15" descr="MC900433928.PNG"/>
          <p:cNvPicPr>
            <a:picLocks noChangeAspect="1"/>
          </p:cNvPicPr>
          <p:nvPr/>
        </p:nvPicPr>
        <p:blipFill>
          <a:blip r:embed="rId5" cstate="print"/>
          <a:stretch>
            <a:fillRect/>
          </a:stretch>
        </p:blipFill>
        <p:spPr>
          <a:xfrm>
            <a:off x="3347864" y="4139788"/>
            <a:ext cx="587700" cy="587700"/>
          </a:xfrm>
          <a:prstGeom prst="rect">
            <a:avLst/>
          </a:prstGeom>
        </p:spPr>
      </p:pic>
      <p:pic>
        <p:nvPicPr>
          <p:cNvPr id="17" name="Image 16" descr="MC900433928.PNG"/>
          <p:cNvPicPr>
            <a:picLocks noChangeAspect="1"/>
          </p:cNvPicPr>
          <p:nvPr/>
        </p:nvPicPr>
        <p:blipFill>
          <a:blip r:embed="rId5" cstate="print"/>
          <a:stretch>
            <a:fillRect/>
          </a:stretch>
        </p:blipFill>
        <p:spPr>
          <a:xfrm>
            <a:off x="520830" y="2411596"/>
            <a:ext cx="594786" cy="594786"/>
          </a:xfrm>
          <a:prstGeom prst="rect">
            <a:avLst/>
          </a:prstGeom>
        </p:spPr>
      </p:pic>
      <p:pic>
        <p:nvPicPr>
          <p:cNvPr id="18" name="Image 17" descr="MC900433928.PNG"/>
          <p:cNvPicPr>
            <a:picLocks noChangeAspect="1"/>
          </p:cNvPicPr>
          <p:nvPr/>
        </p:nvPicPr>
        <p:blipFill>
          <a:blip r:embed="rId5" cstate="print"/>
          <a:stretch>
            <a:fillRect/>
          </a:stretch>
        </p:blipFill>
        <p:spPr>
          <a:xfrm>
            <a:off x="3347864" y="4859868"/>
            <a:ext cx="587700" cy="587700"/>
          </a:xfrm>
          <a:prstGeom prst="rect">
            <a:avLst/>
          </a:prstGeom>
        </p:spPr>
      </p:pic>
      <p:pic>
        <p:nvPicPr>
          <p:cNvPr id="19" name="Image 18" descr="MC900433928.PNG"/>
          <p:cNvPicPr>
            <a:picLocks noChangeAspect="1"/>
          </p:cNvPicPr>
          <p:nvPr/>
        </p:nvPicPr>
        <p:blipFill>
          <a:blip r:embed="rId5" cstate="print"/>
          <a:stretch>
            <a:fillRect/>
          </a:stretch>
        </p:blipFill>
        <p:spPr>
          <a:xfrm>
            <a:off x="1475656" y="4859868"/>
            <a:ext cx="576064" cy="576064"/>
          </a:xfrm>
          <a:prstGeom prst="rect">
            <a:avLst/>
          </a:prstGeom>
        </p:spPr>
      </p:pic>
      <p:sp>
        <p:nvSpPr>
          <p:cNvPr id="20" name="Flèche droite 19"/>
          <p:cNvSpPr/>
          <p:nvPr/>
        </p:nvSpPr>
        <p:spPr>
          <a:xfrm>
            <a:off x="1187624" y="2627620"/>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2446141">
            <a:off x="971600" y="3275692"/>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Double flèche horizontale 21"/>
          <p:cNvSpPr/>
          <p:nvPr/>
        </p:nvSpPr>
        <p:spPr>
          <a:xfrm rot="1885004">
            <a:off x="3181116" y="2250111"/>
            <a:ext cx="2061775"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Double flèche horizontale 22"/>
          <p:cNvSpPr/>
          <p:nvPr/>
        </p:nvSpPr>
        <p:spPr>
          <a:xfrm rot="20978729">
            <a:off x="3781715" y="4333578"/>
            <a:ext cx="1368152" cy="144016"/>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ouble flèche horizontale 23"/>
          <p:cNvSpPr/>
          <p:nvPr/>
        </p:nvSpPr>
        <p:spPr>
          <a:xfrm rot="20249781">
            <a:off x="3731914" y="4732408"/>
            <a:ext cx="1997026" cy="146487"/>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364088" y="2934236"/>
            <a:ext cx="2448272" cy="998820"/>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droite 25"/>
          <p:cNvSpPr/>
          <p:nvPr/>
        </p:nvSpPr>
        <p:spPr>
          <a:xfrm rot="20019484">
            <a:off x="1063996" y="2123727"/>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539552" y="2987660"/>
            <a:ext cx="426720" cy="307777"/>
          </a:xfrm>
          <a:prstGeom prst="rect">
            <a:avLst/>
          </a:prstGeom>
          <a:noFill/>
        </p:spPr>
        <p:txBody>
          <a:bodyPr wrap="none" rtlCol="0">
            <a:spAutoFit/>
          </a:bodyPr>
          <a:lstStyle/>
          <a:p>
            <a:r>
              <a:rPr lang="fr-FR" sz="1400" dirty="0" smtClean="0"/>
              <a:t>OL</a:t>
            </a:r>
            <a:endParaRPr lang="fr-FR" sz="1400" dirty="0"/>
          </a:p>
        </p:txBody>
      </p:sp>
      <p:sp>
        <p:nvSpPr>
          <p:cNvPr id="28" name="ZoneTexte 27"/>
          <p:cNvSpPr txBox="1"/>
          <p:nvPr/>
        </p:nvSpPr>
        <p:spPr>
          <a:xfrm rot="20032142">
            <a:off x="4435251" y="4814378"/>
            <a:ext cx="838691" cy="276999"/>
          </a:xfrm>
          <a:prstGeom prst="rect">
            <a:avLst/>
          </a:prstGeom>
          <a:noFill/>
        </p:spPr>
        <p:txBody>
          <a:bodyPr wrap="none" rtlCol="0">
            <a:spAutoFit/>
          </a:bodyPr>
          <a:lstStyle/>
          <a:p>
            <a:r>
              <a:rPr lang="fr-FR" sz="1200" dirty="0" smtClean="0"/>
              <a:t>Off. Sécu.</a:t>
            </a:r>
            <a:endParaRPr lang="fr-FR" sz="1200" dirty="0"/>
          </a:p>
        </p:txBody>
      </p:sp>
      <p:sp>
        <p:nvSpPr>
          <p:cNvPr id="29" name="ZoneTexte 28"/>
          <p:cNvSpPr txBox="1"/>
          <p:nvPr/>
        </p:nvSpPr>
        <p:spPr>
          <a:xfrm rot="20957239">
            <a:off x="4236636" y="4382330"/>
            <a:ext cx="681597" cy="276999"/>
          </a:xfrm>
          <a:prstGeom prst="rect">
            <a:avLst/>
          </a:prstGeom>
          <a:noFill/>
        </p:spPr>
        <p:txBody>
          <a:bodyPr wrap="none" rtlCol="0">
            <a:spAutoFit/>
          </a:bodyPr>
          <a:lstStyle/>
          <a:p>
            <a:r>
              <a:rPr lang="fr-FR" sz="1200" dirty="0" smtClean="0"/>
              <a:t>Off. RB</a:t>
            </a:r>
            <a:endParaRPr lang="fr-FR" sz="1200" dirty="0"/>
          </a:p>
        </p:txBody>
      </p:sp>
      <p:pic>
        <p:nvPicPr>
          <p:cNvPr id="30" name="Image 29" descr="MC900433928.PNG"/>
          <p:cNvPicPr>
            <a:picLocks noChangeAspect="1"/>
          </p:cNvPicPr>
          <p:nvPr/>
        </p:nvPicPr>
        <p:blipFill>
          <a:blip r:embed="rId5" cstate="print"/>
          <a:stretch>
            <a:fillRect/>
          </a:stretch>
        </p:blipFill>
        <p:spPr>
          <a:xfrm>
            <a:off x="2616148" y="4437112"/>
            <a:ext cx="587700" cy="587700"/>
          </a:xfrm>
          <a:prstGeom prst="rect">
            <a:avLst/>
          </a:prstGeom>
        </p:spPr>
      </p:pic>
      <p:sp>
        <p:nvSpPr>
          <p:cNvPr id="31" name="ZoneTexte 30"/>
          <p:cNvSpPr txBox="1"/>
          <p:nvPr/>
        </p:nvSpPr>
        <p:spPr>
          <a:xfrm>
            <a:off x="1187624" y="4653136"/>
            <a:ext cx="936475" cy="307777"/>
          </a:xfrm>
          <a:prstGeom prst="rect">
            <a:avLst/>
          </a:prstGeom>
          <a:noFill/>
        </p:spPr>
        <p:txBody>
          <a:bodyPr wrap="none" rtlCol="0">
            <a:spAutoFit/>
          </a:bodyPr>
          <a:lstStyle/>
          <a:p>
            <a:r>
              <a:rPr lang="fr-FR" sz="1400" dirty="0" smtClean="0"/>
              <a:t>Off </a:t>
            </a:r>
            <a:r>
              <a:rPr lang="fr-FR" sz="1400" dirty="0" err="1" smtClean="0"/>
              <a:t>planif</a:t>
            </a:r>
            <a:endParaRPr lang="fr-FR" sz="1400" dirty="0"/>
          </a:p>
        </p:txBody>
      </p:sp>
      <p:sp>
        <p:nvSpPr>
          <p:cNvPr id="32" name="ZoneTexte 31"/>
          <p:cNvSpPr txBox="1"/>
          <p:nvPr/>
        </p:nvSpPr>
        <p:spPr>
          <a:xfrm>
            <a:off x="1259632" y="5445224"/>
            <a:ext cx="846707" cy="307777"/>
          </a:xfrm>
          <a:prstGeom prst="rect">
            <a:avLst/>
          </a:prstGeom>
          <a:noFill/>
        </p:spPr>
        <p:txBody>
          <a:bodyPr wrap="none" rtlCol="0">
            <a:spAutoFit/>
          </a:bodyPr>
          <a:lstStyle/>
          <a:p>
            <a:r>
              <a:rPr lang="fr-FR" sz="1400" dirty="0" smtClean="0"/>
              <a:t>Off Com</a:t>
            </a:r>
            <a:endParaRPr lang="fr-FR" sz="1400" dirty="0"/>
          </a:p>
        </p:txBody>
      </p:sp>
      <p:sp>
        <p:nvSpPr>
          <p:cNvPr id="33" name="ZoneTexte 32"/>
          <p:cNvSpPr txBox="1"/>
          <p:nvPr/>
        </p:nvSpPr>
        <p:spPr>
          <a:xfrm>
            <a:off x="2245822" y="5445224"/>
            <a:ext cx="453970" cy="307777"/>
          </a:xfrm>
          <a:prstGeom prst="rect">
            <a:avLst/>
          </a:prstGeom>
          <a:noFill/>
        </p:spPr>
        <p:txBody>
          <a:bodyPr wrap="none" rtlCol="0">
            <a:spAutoFit/>
          </a:bodyPr>
          <a:lstStyle/>
          <a:p>
            <a:r>
              <a:rPr lang="fr-FR" sz="1400" dirty="0" smtClean="0"/>
              <a:t>Sec</a:t>
            </a:r>
            <a:endParaRPr lang="fr-FR" sz="1400" dirty="0"/>
          </a:p>
        </p:txBody>
      </p:sp>
      <p:pic>
        <p:nvPicPr>
          <p:cNvPr id="34" name="Image 33" descr="MC900433928.PNG"/>
          <p:cNvPicPr>
            <a:picLocks noChangeAspect="1"/>
          </p:cNvPicPr>
          <p:nvPr/>
        </p:nvPicPr>
        <p:blipFill>
          <a:blip r:embed="rId5" cstate="print"/>
          <a:stretch>
            <a:fillRect/>
          </a:stretch>
        </p:blipFill>
        <p:spPr>
          <a:xfrm>
            <a:off x="2256108" y="4929532"/>
            <a:ext cx="587700" cy="587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228184" y="260648"/>
            <a:ext cx="2890664" cy="58715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effectLst/>
                <a:uLnTx/>
                <a:uFillTx/>
                <a:latin typeface="Impact" pitchFamily="34" charset="0"/>
                <a:ea typeface="+mj-ea"/>
                <a:cs typeface="+mj-cs"/>
              </a:rPr>
              <a:t>L’ENGAGEMENT</a:t>
            </a:r>
            <a:endParaRPr kumimoji="0" lang="fr-FR" sz="3300" b="0" i="0" u="none" strike="noStrike" kern="1200" cap="none" spc="0" normalizeH="0" baseline="0" noProof="0" dirty="0">
              <a:ln>
                <a:noFill/>
              </a:ln>
              <a:effectLst/>
              <a:uLnTx/>
              <a:uFillTx/>
              <a:latin typeface="Impact" pitchFamily="34" charset="0"/>
              <a:ea typeface="+mj-ea"/>
              <a:cs typeface="+mj-cs"/>
            </a:endParaRPr>
          </a:p>
        </p:txBody>
      </p:sp>
      <p:pic>
        <p:nvPicPr>
          <p:cNvPr id="3" name="Image 2" descr="images.jpg"/>
          <p:cNvPicPr>
            <a:picLocks noChangeAspect="1"/>
          </p:cNvPicPr>
          <p:nvPr/>
        </p:nvPicPr>
        <p:blipFill>
          <a:blip r:embed="rId2" cstate="print"/>
          <a:stretch>
            <a:fillRect/>
          </a:stretch>
        </p:blipFill>
        <p:spPr>
          <a:xfrm>
            <a:off x="2290712" y="1604972"/>
            <a:ext cx="1021656" cy="679865"/>
          </a:xfrm>
          <a:prstGeom prst="rect">
            <a:avLst/>
          </a:prstGeom>
        </p:spPr>
      </p:pic>
      <p:sp>
        <p:nvSpPr>
          <p:cNvPr id="4" name="ZoneTexte 3"/>
          <p:cNvSpPr txBox="1"/>
          <p:nvPr/>
        </p:nvSpPr>
        <p:spPr>
          <a:xfrm>
            <a:off x="2376021" y="836712"/>
            <a:ext cx="864339" cy="369332"/>
          </a:xfrm>
          <a:prstGeom prst="rect">
            <a:avLst/>
          </a:prstGeom>
          <a:noFill/>
          <a:ln>
            <a:solidFill>
              <a:schemeClr val="bg1"/>
            </a:solidFill>
          </a:ln>
        </p:spPr>
        <p:txBody>
          <a:bodyPr wrap="none" rtlCol="0">
            <a:spAutoFit/>
          </a:bodyPr>
          <a:lstStyle/>
          <a:p>
            <a:r>
              <a:rPr lang="fr-FR" dirty="0" smtClean="0"/>
              <a:t>LEMA</a:t>
            </a:r>
            <a:endParaRPr lang="fr-FR" dirty="0"/>
          </a:p>
        </p:txBody>
      </p:sp>
      <p:sp>
        <p:nvSpPr>
          <p:cNvPr id="5" name="Double flèche horizontale 4"/>
          <p:cNvSpPr/>
          <p:nvPr/>
        </p:nvSpPr>
        <p:spPr>
          <a:xfrm rot="5400000">
            <a:off x="2556284" y="130476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ouble flèche horizontale 5"/>
          <p:cNvSpPr/>
          <p:nvPr/>
        </p:nvSpPr>
        <p:spPr>
          <a:xfrm rot="5400000">
            <a:off x="2556284" y="2744924"/>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351652" y="3070701"/>
            <a:ext cx="2824812" cy="1631216"/>
          </a:xfrm>
          <a:prstGeom prst="rect">
            <a:avLst/>
          </a:prstGeom>
          <a:noFill/>
          <a:ln>
            <a:solidFill>
              <a:schemeClr val="bg1"/>
            </a:solidFill>
          </a:ln>
        </p:spPr>
        <p:txBody>
          <a:bodyPr wrap="square" rtlCol="0">
            <a:spAutoFit/>
          </a:bodyPr>
          <a:lstStyle/>
          <a:p>
            <a:pPr algn="ctr"/>
            <a:r>
              <a:rPr lang="fr-FR" sz="1400" dirty="0" smtClean="0"/>
              <a:t>Poste de Commandement</a:t>
            </a:r>
          </a:p>
          <a:p>
            <a:pPr algn="ctr"/>
            <a:r>
              <a:rPr lang="fr-FR" sz="1400" dirty="0" smtClean="0"/>
              <a:t>de l’équipe</a:t>
            </a:r>
          </a:p>
          <a:p>
            <a:pPr algn="ctr"/>
            <a:endParaRPr lang="fr-FR" dirty="0" smtClean="0"/>
          </a:p>
          <a:p>
            <a:pPr algn="ctr"/>
            <a:endParaRPr lang="fr-FR" dirty="0" smtClean="0"/>
          </a:p>
          <a:p>
            <a:pPr algn="ctr"/>
            <a:endParaRPr lang="fr-FR" dirty="0" smtClean="0"/>
          </a:p>
          <a:p>
            <a:pPr algn="ctr"/>
            <a:endParaRPr lang="fr-FR" dirty="0"/>
          </a:p>
        </p:txBody>
      </p:sp>
      <p:sp>
        <p:nvSpPr>
          <p:cNvPr id="8" name="ZoneTexte 7"/>
          <p:cNvSpPr txBox="1"/>
          <p:nvPr/>
        </p:nvSpPr>
        <p:spPr>
          <a:xfrm>
            <a:off x="2304256" y="2276872"/>
            <a:ext cx="995785" cy="369332"/>
          </a:xfrm>
          <a:prstGeom prst="rect">
            <a:avLst/>
          </a:prstGeom>
          <a:noFill/>
          <a:ln>
            <a:solidFill>
              <a:schemeClr val="bg1"/>
            </a:solidFill>
          </a:ln>
        </p:spPr>
        <p:txBody>
          <a:bodyPr wrap="none" rtlCol="0">
            <a:spAutoFit/>
          </a:bodyPr>
          <a:lstStyle/>
          <a:p>
            <a:r>
              <a:rPr lang="fr-FR" dirty="0" smtClean="0"/>
              <a:t>OSOCC</a:t>
            </a:r>
            <a:endParaRPr lang="fr-FR" dirty="0"/>
          </a:p>
        </p:txBody>
      </p:sp>
      <p:sp>
        <p:nvSpPr>
          <p:cNvPr id="9" name="Double flèche horizontale 8"/>
          <p:cNvSpPr/>
          <p:nvPr/>
        </p:nvSpPr>
        <p:spPr>
          <a:xfrm rot="5400000">
            <a:off x="2556284" y="4761148"/>
            <a:ext cx="432048"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ouble flèche horizontale 9"/>
          <p:cNvSpPr/>
          <p:nvPr/>
        </p:nvSpPr>
        <p:spPr>
          <a:xfrm>
            <a:off x="4176464" y="3284984"/>
            <a:ext cx="936104"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051720" y="5013176"/>
            <a:ext cx="1440160" cy="307777"/>
          </a:xfrm>
          <a:prstGeom prst="rect">
            <a:avLst/>
          </a:prstGeom>
          <a:noFill/>
          <a:ln>
            <a:solidFill>
              <a:schemeClr val="bg1"/>
            </a:solidFill>
          </a:ln>
        </p:spPr>
        <p:txBody>
          <a:bodyPr wrap="square" rtlCol="0">
            <a:spAutoFit/>
          </a:bodyPr>
          <a:lstStyle/>
          <a:p>
            <a:pPr algn="ctr"/>
            <a:r>
              <a:rPr lang="fr-FR" sz="1400" dirty="0" smtClean="0"/>
              <a:t>Camp de base</a:t>
            </a:r>
            <a:endParaRPr lang="fr-FR" sz="1400" dirty="0"/>
          </a:p>
        </p:txBody>
      </p:sp>
      <p:sp>
        <p:nvSpPr>
          <p:cNvPr id="12" name="ZoneTexte 11"/>
          <p:cNvSpPr txBox="1"/>
          <p:nvPr/>
        </p:nvSpPr>
        <p:spPr>
          <a:xfrm>
            <a:off x="5459047" y="3374990"/>
            <a:ext cx="2752677" cy="307777"/>
          </a:xfrm>
          <a:prstGeom prst="rect">
            <a:avLst/>
          </a:prstGeom>
          <a:noFill/>
          <a:ln>
            <a:solidFill>
              <a:schemeClr val="bg1"/>
            </a:solidFill>
          </a:ln>
        </p:spPr>
        <p:txBody>
          <a:bodyPr wrap="none" rtlCol="0">
            <a:spAutoFit/>
          </a:bodyPr>
          <a:lstStyle/>
          <a:p>
            <a:pPr algn="ctr"/>
            <a:r>
              <a:rPr lang="fr-FR" sz="1400" dirty="0" smtClean="0"/>
              <a:t>          Secteur d’engagement         </a:t>
            </a:r>
            <a:endParaRPr lang="fr-FR" sz="1400" dirty="0"/>
          </a:p>
        </p:txBody>
      </p:sp>
      <p:pic>
        <p:nvPicPr>
          <p:cNvPr id="13" name="Picture 3"/>
          <p:cNvPicPr>
            <a:picLocks noChangeAspect="1" noChangeArrowheads="1"/>
          </p:cNvPicPr>
          <p:nvPr/>
        </p:nvPicPr>
        <p:blipFill>
          <a:blip r:embed="rId3" cstate="print"/>
          <a:srcRect/>
          <a:stretch>
            <a:fillRect/>
          </a:stretch>
        </p:blipFill>
        <p:spPr bwMode="auto">
          <a:xfrm>
            <a:off x="5112568" y="1196752"/>
            <a:ext cx="3419872" cy="2174384"/>
          </a:xfrm>
          <a:prstGeom prst="rect">
            <a:avLst/>
          </a:prstGeom>
          <a:noFill/>
          <a:ln w="9525">
            <a:noFill/>
            <a:miter lim="800000"/>
            <a:headEnd/>
            <a:tailEnd/>
          </a:ln>
        </p:spPr>
      </p:pic>
      <p:pic>
        <p:nvPicPr>
          <p:cNvPr id="14" name="Image 13" descr="MC900433948.PNG"/>
          <p:cNvPicPr>
            <a:picLocks noChangeAspect="1"/>
          </p:cNvPicPr>
          <p:nvPr/>
        </p:nvPicPr>
        <p:blipFill>
          <a:blip r:embed="rId4" cstate="print"/>
          <a:stretch>
            <a:fillRect/>
          </a:stretch>
        </p:blipFill>
        <p:spPr>
          <a:xfrm>
            <a:off x="2411760" y="5157192"/>
            <a:ext cx="656958" cy="654217"/>
          </a:xfrm>
          <a:prstGeom prst="rect">
            <a:avLst/>
          </a:prstGeom>
        </p:spPr>
      </p:pic>
      <p:pic>
        <p:nvPicPr>
          <p:cNvPr id="15" name="Image 14" descr="MC900434894.PNG"/>
          <p:cNvPicPr>
            <a:picLocks noChangeAspect="1"/>
          </p:cNvPicPr>
          <p:nvPr/>
        </p:nvPicPr>
        <p:blipFill>
          <a:blip r:embed="rId5" cstate="print"/>
          <a:stretch>
            <a:fillRect/>
          </a:stretch>
        </p:blipFill>
        <p:spPr>
          <a:xfrm>
            <a:off x="3131840" y="5151783"/>
            <a:ext cx="586564" cy="653481"/>
          </a:xfrm>
          <a:prstGeom prst="rect">
            <a:avLst/>
          </a:prstGeom>
        </p:spPr>
      </p:pic>
      <p:pic>
        <p:nvPicPr>
          <p:cNvPr id="16" name="Image 15" descr="MC900434883.PNG"/>
          <p:cNvPicPr>
            <a:picLocks noChangeAspect="1"/>
          </p:cNvPicPr>
          <p:nvPr/>
        </p:nvPicPr>
        <p:blipFill>
          <a:blip r:embed="rId6" cstate="print"/>
          <a:stretch>
            <a:fillRect/>
          </a:stretch>
        </p:blipFill>
        <p:spPr>
          <a:xfrm>
            <a:off x="3707904" y="5152898"/>
            <a:ext cx="655100" cy="652366"/>
          </a:xfrm>
          <a:prstGeom prst="rect">
            <a:avLst/>
          </a:prstGeom>
        </p:spPr>
      </p:pic>
      <p:grpSp>
        <p:nvGrpSpPr>
          <p:cNvPr id="17" name="Groupe 16"/>
          <p:cNvGrpSpPr/>
          <p:nvPr/>
        </p:nvGrpSpPr>
        <p:grpSpPr>
          <a:xfrm>
            <a:off x="6345810" y="3645024"/>
            <a:ext cx="2253107" cy="1368152"/>
            <a:chOff x="1547664" y="2096244"/>
            <a:chExt cx="7056784" cy="4285084"/>
          </a:xfrm>
        </p:grpSpPr>
        <p:pic>
          <p:nvPicPr>
            <p:cNvPr id="18" name="Image 17" descr="MC900433928.PNG"/>
            <p:cNvPicPr>
              <a:picLocks noChangeAspect="1"/>
            </p:cNvPicPr>
            <p:nvPr/>
          </p:nvPicPr>
          <p:blipFill>
            <a:blip r:embed="rId7" cstate="print"/>
            <a:stretch>
              <a:fillRect/>
            </a:stretch>
          </p:blipFill>
          <p:spPr>
            <a:xfrm>
              <a:off x="2411760" y="2096244"/>
              <a:ext cx="1714500" cy="1714500"/>
            </a:xfrm>
            <a:prstGeom prst="rect">
              <a:avLst/>
            </a:prstGeom>
          </p:spPr>
        </p:pic>
        <p:pic>
          <p:nvPicPr>
            <p:cNvPr id="19" name="Image 18" descr="MC900433928.PNG"/>
            <p:cNvPicPr>
              <a:picLocks noChangeAspect="1"/>
            </p:cNvPicPr>
            <p:nvPr/>
          </p:nvPicPr>
          <p:blipFill>
            <a:blip r:embed="rId7" cstate="print"/>
            <a:stretch>
              <a:fillRect/>
            </a:stretch>
          </p:blipFill>
          <p:spPr>
            <a:xfrm>
              <a:off x="1547664" y="3752428"/>
              <a:ext cx="1714500" cy="1714500"/>
            </a:xfrm>
            <a:prstGeom prst="rect">
              <a:avLst/>
            </a:prstGeom>
          </p:spPr>
        </p:pic>
        <p:pic>
          <p:nvPicPr>
            <p:cNvPr id="20" name="Image 19" descr="MC900433928.PNG"/>
            <p:cNvPicPr>
              <a:picLocks noChangeAspect="1"/>
            </p:cNvPicPr>
            <p:nvPr/>
          </p:nvPicPr>
          <p:blipFill>
            <a:blip r:embed="rId7" cstate="print"/>
            <a:stretch>
              <a:fillRect/>
            </a:stretch>
          </p:blipFill>
          <p:spPr>
            <a:xfrm>
              <a:off x="1700064" y="3904828"/>
              <a:ext cx="1714500" cy="1714500"/>
            </a:xfrm>
            <a:prstGeom prst="rect">
              <a:avLst/>
            </a:prstGeom>
          </p:spPr>
        </p:pic>
        <p:pic>
          <p:nvPicPr>
            <p:cNvPr id="21" name="Image 20" descr="MC900433928.PNG"/>
            <p:cNvPicPr>
              <a:picLocks noChangeAspect="1"/>
            </p:cNvPicPr>
            <p:nvPr/>
          </p:nvPicPr>
          <p:blipFill>
            <a:blip r:embed="rId7" cstate="print"/>
            <a:stretch>
              <a:fillRect/>
            </a:stretch>
          </p:blipFill>
          <p:spPr>
            <a:xfrm>
              <a:off x="1852464" y="4057228"/>
              <a:ext cx="1714500" cy="1714500"/>
            </a:xfrm>
            <a:prstGeom prst="rect">
              <a:avLst/>
            </a:prstGeom>
          </p:spPr>
        </p:pic>
        <p:pic>
          <p:nvPicPr>
            <p:cNvPr id="22" name="Image 21" descr="MC900433928.PNG"/>
            <p:cNvPicPr>
              <a:picLocks noChangeAspect="1"/>
            </p:cNvPicPr>
            <p:nvPr/>
          </p:nvPicPr>
          <p:blipFill>
            <a:blip r:embed="rId7" cstate="print"/>
            <a:stretch>
              <a:fillRect/>
            </a:stretch>
          </p:blipFill>
          <p:spPr>
            <a:xfrm>
              <a:off x="2004864" y="4209628"/>
              <a:ext cx="1714500" cy="1714500"/>
            </a:xfrm>
            <a:prstGeom prst="rect">
              <a:avLst/>
            </a:prstGeom>
          </p:spPr>
        </p:pic>
        <p:pic>
          <p:nvPicPr>
            <p:cNvPr id="23" name="Image 22" descr="MC900433928.PNG"/>
            <p:cNvPicPr>
              <a:picLocks noChangeAspect="1"/>
            </p:cNvPicPr>
            <p:nvPr/>
          </p:nvPicPr>
          <p:blipFill>
            <a:blip r:embed="rId7" cstate="print"/>
            <a:stretch>
              <a:fillRect/>
            </a:stretch>
          </p:blipFill>
          <p:spPr>
            <a:xfrm>
              <a:off x="2157264" y="4362028"/>
              <a:ext cx="1714500" cy="1714500"/>
            </a:xfrm>
            <a:prstGeom prst="rect">
              <a:avLst/>
            </a:prstGeom>
          </p:spPr>
        </p:pic>
        <p:pic>
          <p:nvPicPr>
            <p:cNvPr id="24" name="Image 23" descr="MC900433928.PNG"/>
            <p:cNvPicPr>
              <a:picLocks noChangeAspect="1"/>
            </p:cNvPicPr>
            <p:nvPr/>
          </p:nvPicPr>
          <p:blipFill>
            <a:blip r:embed="rId7" cstate="print"/>
            <a:stretch>
              <a:fillRect/>
            </a:stretch>
          </p:blipFill>
          <p:spPr>
            <a:xfrm>
              <a:off x="2309664" y="4514428"/>
              <a:ext cx="1714500" cy="1714500"/>
            </a:xfrm>
            <a:prstGeom prst="rect">
              <a:avLst/>
            </a:prstGeom>
          </p:spPr>
        </p:pic>
        <p:pic>
          <p:nvPicPr>
            <p:cNvPr id="25" name="Image 24" descr="MC900433928.PNG"/>
            <p:cNvPicPr>
              <a:picLocks noChangeAspect="1"/>
            </p:cNvPicPr>
            <p:nvPr/>
          </p:nvPicPr>
          <p:blipFill>
            <a:blip r:embed="rId7" cstate="print"/>
            <a:stretch>
              <a:fillRect/>
            </a:stretch>
          </p:blipFill>
          <p:spPr>
            <a:xfrm>
              <a:off x="6889948" y="2248644"/>
              <a:ext cx="1714500" cy="1714500"/>
            </a:xfrm>
            <a:prstGeom prst="rect">
              <a:avLst/>
            </a:prstGeom>
          </p:spPr>
        </p:pic>
        <p:pic>
          <p:nvPicPr>
            <p:cNvPr id="26" name="Image 25" descr="MC900433928.PNG"/>
            <p:cNvPicPr>
              <a:picLocks noChangeAspect="1"/>
            </p:cNvPicPr>
            <p:nvPr/>
          </p:nvPicPr>
          <p:blipFill>
            <a:blip r:embed="rId7" cstate="print"/>
            <a:stretch>
              <a:fillRect/>
            </a:stretch>
          </p:blipFill>
          <p:spPr>
            <a:xfrm>
              <a:off x="6025852" y="3904828"/>
              <a:ext cx="1714500" cy="1714500"/>
            </a:xfrm>
            <a:prstGeom prst="rect">
              <a:avLst/>
            </a:prstGeom>
          </p:spPr>
        </p:pic>
        <p:pic>
          <p:nvPicPr>
            <p:cNvPr id="27" name="Image 26" descr="MC900433928.PNG"/>
            <p:cNvPicPr>
              <a:picLocks noChangeAspect="1"/>
            </p:cNvPicPr>
            <p:nvPr/>
          </p:nvPicPr>
          <p:blipFill>
            <a:blip r:embed="rId7" cstate="print"/>
            <a:stretch>
              <a:fillRect/>
            </a:stretch>
          </p:blipFill>
          <p:spPr>
            <a:xfrm>
              <a:off x="6178252" y="4057228"/>
              <a:ext cx="1714500" cy="1714500"/>
            </a:xfrm>
            <a:prstGeom prst="rect">
              <a:avLst/>
            </a:prstGeom>
          </p:spPr>
        </p:pic>
        <p:pic>
          <p:nvPicPr>
            <p:cNvPr id="28" name="Image 27" descr="MC900433928.PNG"/>
            <p:cNvPicPr>
              <a:picLocks noChangeAspect="1"/>
            </p:cNvPicPr>
            <p:nvPr/>
          </p:nvPicPr>
          <p:blipFill>
            <a:blip r:embed="rId7" cstate="print"/>
            <a:stretch>
              <a:fillRect/>
            </a:stretch>
          </p:blipFill>
          <p:spPr>
            <a:xfrm>
              <a:off x="6330652" y="4209628"/>
              <a:ext cx="1714500" cy="1714500"/>
            </a:xfrm>
            <a:prstGeom prst="rect">
              <a:avLst/>
            </a:prstGeom>
          </p:spPr>
        </p:pic>
        <p:pic>
          <p:nvPicPr>
            <p:cNvPr id="29" name="Image 28" descr="MC900433928.PNG"/>
            <p:cNvPicPr>
              <a:picLocks noChangeAspect="1"/>
            </p:cNvPicPr>
            <p:nvPr/>
          </p:nvPicPr>
          <p:blipFill>
            <a:blip r:embed="rId7" cstate="print"/>
            <a:stretch>
              <a:fillRect/>
            </a:stretch>
          </p:blipFill>
          <p:spPr>
            <a:xfrm>
              <a:off x="6483052" y="4362028"/>
              <a:ext cx="1714500" cy="1714500"/>
            </a:xfrm>
            <a:prstGeom prst="rect">
              <a:avLst/>
            </a:prstGeom>
          </p:spPr>
        </p:pic>
        <p:pic>
          <p:nvPicPr>
            <p:cNvPr id="30" name="Image 29" descr="MC900433928.PNG"/>
            <p:cNvPicPr>
              <a:picLocks noChangeAspect="1"/>
            </p:cNvPicPr>
            <p:nvPr/>
          </p:nvPicPr>
          <p:blipFill>
            <a:blip r:embed="rId7" cstate="print"/>
            <a:stretch>
              <a:fillRect/>
            </a:stretch>
          </p:blipFill>
          <p:spPr>
            <a:xfrm>
              <a:off x="6635452" y="4514428"/>
              <a:ext cx="1714500" cy="1714500"/>
            </a:xfrm>
            <a:prstGeom prst="rect">
              <a:avLst/>
            </a:prstGeom>
          </p:spPr>
        </p:pic>
        <p:pic>
          <p:nvPicPr>
            <p:cNvPr id="31" name="Image 30" descr="MC900433928.PNG"/>
            <p:cNvPicPr>
              <a:picLocks noChangeAspect="1"/>
            </p:cNvPicPr>
            <p:nvPr/>
          </p:nvPicPr>
          <p:blipFill>
            <a:blip r:embed="rId7" cstate="print"/>
            <a:stretch>
              <a:fillRect/>
            </a:stretch>
          </p:blipFill>
          <p:spPr>
            <a:xfrm>
              <a:off x="6787852" y="4666828"/>
              <a:ext cx="1714500" cy="1714500"/>
            </a:xfrm>
            <a:prstGeom prst="rect">
              <a:avLst/>
            </a:prstGeom>
          </p:spPr>
        </p:pic>
      </p:grpSp>
      <p:grpSp>
        <p:nvGrpSpPr>
          <p:cNvPr id="32" name="Groupe 31"/>
          <p:cNvGrpSpPr/>
          <p:nvPr/>
        </p:nvGrpSpPr>
        <p:grpSpPr>
          <a:xfrm>
            <a:off x="6417818" y="4941168"/>
            <a:ext cx="2304256" cy="1173097"/>
            <a:chOff x="1475656" y="2492896"/>
            <a:chExt cx="6894226" cy="3509850"/>
          </a:xfrm>
        </p:grpSpPr>
        <p:pic>
          <p:nvPicPr>
            <p:cNvPr id="33" name="Image 32" descr="MC900433928.PNG"/>
            <p:cNvPicPr>
              <a:picLocks noChangeAspect="1"/>
            </p:cNvPicPr>
            <p:nvPr/>
          </p:nvPicPr>
          <p:blipFill>
            <a:blip r:embed="rId7" cstate="print"/>
            <a:stretch>
              <a:fillRect/>
            </a:stretch>
          </p:blipFill>
          <p:spPr>
            <a:xfrm>
              <a:off x="1475656" y="2492896"/>
              <a:ext cx="1714500" cy="1714500"/>
            </a:xfrm>
            <a:prstGeom prst="rect">
              <a:avLst/>
            </a:prstGeom>
          </p:spPr>
        </p:pic>
        <p:pic>
          <p:nvPicPr>
            <p:cNvPr id="34" name="Image 33" descr="MC900433928.PNG"/>
            <p:cNvPicPr>
              <a:picLocks noChangeAspect="1"/>
            </p:cNvPicPr>
            <p:nvPr/>
          </p:nvPicPr>
          <p:blipFill>
            <a:blip r:embed="rId7" cstate="print"/>
            <a:stretch>
              <a:fillRect/>
            </a:stretch>
          </p:blipFill>
          <p:spPr>
            <a:xfrm>
              <a:off x="1475656" y="4234780"/>
              <a:ext cx="1714500" cy="1714500"/>
            </a:xfrm>
            <a:prstGeom prst="rect">
              <a:avLst/>
            </a:prstGeom>
          </p:spPr>
        </p:pic>
        <p:pic>
          <p:nvPicPr>
            <p:cNvPr id="35" name="Image 34" descr="MC900433928.PNG"/>
            <p:cNvPicPr>
              <a:picLocks noChangeAspect="1"/>
            </p:cNvPicPr>
            <p:nvPr/>
          </p:nvPicPr>
          <p:blipFill>
            <a:blip r:embed="rId7" cstate="print"/>
            <a:stretch>
              <a:fillRect/>
            </a:stretch>
          </p:blipFill>
          <p:spPr>
            <a:xfrm>
              <a:off x="4150368" y="2492896"/>
              <a:ext cx="1714500" cy="1714500"/>
            </a:xfrm>
            <a:prstGeom prst="rect">
              <a:avLst/>
            </a:prstGeom>
          </p:spPr>
        </p:pic>
        <p:pic>
          <p:nvPicPr>
            <p:cNvPr id="36" name="Image 35" descr="MC900440666.PNG"/>
            <p:cNvPicPr>
              <a:picLocks noChangeAspect="1"/>
            </p:cNvPicPr>
            <p:nvPr/>
          </p:nvPicPr>
          <p:blipFill>
            <a:blip r:embed="rId8" cstate="print">
              <a:clrChange>
                <a:clrFrom>
                  <a:srgbClr val="F1ADB4"/>
                </a:clrFrom>
                <a:clrTo>
                  <a:srgbClr val="F1ADB4">
                    <a:alpha val="0"/>
                  </a:srgbClr>
                </a:clrTo>
              </a:clrChange>
            </a:blip>
            <a:stretch>
              <a:fillRect/>
            </a:stretch>
          </p:blipFill>
          <p:spPr>
            <a:xfrm>
              <a:off x="5648844" y="3501008"/>
              <a:ext cx="651348" cy="651348"/>
            </a:xfrm>
            <a:prstGeom prst="rect">
              <a:avLst/>
            </a:prstGeom>
          </p:spPr>
        </p:pic>
        <p:pic>
          <p:nvPicPr>
            <p:cNvPr id="37" name="Image 36" descr="MC900433928.PNG"/>
            <p:cNvPicPr>
              <a:picLocks noChangeAspect="1"/>
            </p:cNvPicPr>
            <p:nvPr/>
          </p:nvPicPr>
          <p:blipFill>
            <a:blip r:embed="rId7" cstate="print"/>
            <a:stretch>
              <a:fillRect/>
            </a:stretch>
          </p:blipFill>
          <p:spPr>
            <a:xfrm>
              <a:off x="4147092" y="4234780"/>
              <a:ext cx="1714500" cy="1714500"/>
            </a:xfrm>
            <a:prstGeom prst="rect">
              <a:avLst/>
            </a:prstGeom>
          </p:spPr>
        </p:pic>
        <p:pic>
          <p:nvPicPr>
            <p:cNvPr id="38" name="Image 37" descr="MC900440666.PNG"/>
            <p:cNvPicPr>
              <a:picLocks noChangeAspect="1"/>
            </p:cNvPicPr>
            <p:nvPr/>
          </p:nvPicPr>
          <p:blipFill>
            <a:blip r:embed="rId8" cstate="print">
              <a:clrChange>
                <a:clrFrom>
                  <a:srgbClr val="F1ADB4"/>
                </a:clrFrom>
                <a:clrTo>
                  <a:srgbClr val="F1ADB4">
                    <a:alpha val="0"/>
                  </a:srgbClr>
                </a:clrTo>
              </a:clrChange>
            </a:blip>
            <a:stretch>
              <a:fillRect/>
            </a:stretch>
          </p:blipFill>
          <p:spPr>
            <a:xfrm>
              <a:off x="5645568" y="5242892"/>
              <a:ext cx="651348" cy="651348"/>
            </a:xfrm>
            <a:prstGeom prst="rect">
              <a:avLst/>
            </a:prstGeom>
          </p:spPr>
        </p:pic>
        <p:pic>
          <p:nvPicPr>
            <p:cNvPr id="39" name="Image 38" descr="MC900434873.PNG"/>
            <p:cNvPicPr>
              <a:picLocks noChangeAspect="1"/>
            </p:cNvPicPr>
            <p:nvPr/>
          </p:nvPicPr>
          <p:blipFill>
            <a:blip r:embed="rId9" cstate="print"/>
            <a:stretch>
              <a:fillRect/>
            </a:stretch>
          </p:blipFill>
          <p:spPr>
            <a:xfrm>
              <a:off x="6660232" y="2636912"/>
              <a:ext cx="1709650" cy="1709650"/>
            </a:xfrm>
            <a:prstGeom prst="rect">
              <a:avLst/>
            </a:prstGeom>
          </p:spPr>
        </p:pic>
        <p:pic>
          <p:nvPicPr>
            <p:cNvPr id="40" name="Image 39" descr="MC900434873.PNG"/>
            <p:cNvPicPr>
              <a:picLocks noChangeAspect="1"/>
            </p:cNvPicPr>
            <p:nvPr/>
          </p:nvPicPr>
          <p:blipFill>
            <a:blip r:embed="rId9" cstate="print"/>
            <a:stretch>
              <a:fillRect/>
            </a:stretch>
          </p:blipFill>
          <p:spPr>
            <a:xfrm>
              <a:off x="6660232" y="4293096"/>
              <a:ext cx="1709650" cy="1709650"/>
            </a:xfrm>
            <a:prstGeom prst="rect">
              <a:avLst/>
            </a:prstGeom>
          </p:spPr>
        </p:pic>
      </p:grpSp>
      <p:pic>
        <p:nvPicPr>
          <p:cNvPr id="41" name="Image 40" descr="MC900434880.PNG"/>
          <p:cNvPicPr>
            <a:picLocks noChangeAspect="1"/>
          </p:cNvPicPr>
          <p:nvPr/>
        </p:nvPicPr>
        <p:blipFill>
          <a:blip r:embed="rId10" cstate="print"/>
          <a:stretch>
            <a:fillRect/>
          </a:stretch>
        </p:blipFill>
        <p:spPr>
          <a:xfrm>
            <a:off x="6151658" y="6232794"/>
            <a:ext cx="580582" cy="580582"/>
          </a:xfrm>
          <a:prstGeom prst="rect">
            <a:avLst/>
          </a:prstGeom>
        </p:spPr>
      </p:pic>
      <p:pic>
        <p:nvPicPr>
          <p:cNvPr id="42" name="Image 41" descr="MC900433936.PNG"/>
          <p:cNvPicPr>
            <a:picLocks noChangeAspect="1"/>
          </p:cNvPicPr>
          <p:nvPr/>
        </p:nvPicPr>
        <p:blipFill>
          <a:blip r:embed="rId11" cstate="print"/>
          <a:stretch>
            <a:fillRect/>
          </a:stretch>
        </p:blipFill>
        <p:spPr>
          <a:xfrm>
            <a:off x="6701469" y="6237312"/>
            <a:ext cx="508437" cy="508437"/>
          </a:xfrm>
          <a:prstGeom prst="rect">
            <a:avLst/>
          </a:prstGeom>
        </p:spPr>
      </p:pic>
      <p:pic>
        <p:nvPicPr>
          <p:cNvPr id="44" name="Image 43" descr="MC900433937.PNG"/>
          <p:cNvPicPr>
            <a:picLocks noChangeAspect="1"/>
          </p:cNvPicPr>
          <p:nvPr/>
        </p:nvPicPr>
        <p:blipFill>
          <a:blip r:embed="rId12" cstate="print"/>
          <a:stretch>
            <a:fillRect/>
          </a:stretch>
        </p:blipFill>
        <p:spPr>
          <a:xfrm>
            <a:off x="8506050" y="6210922"/>
            <a:ext cx="530446" cy="530446"/>
          </a:xfrm>
          <a:prstGeom prst="rect">
            <a:avLst/>
          </a:prstGeom>
        </p:spPr>
      </p:pic>
      <p:pic>
        <p:nvPicPr>
          <p:cNvPr id="45" name="Image 44" descr="MC900433950.PNG"/>
          <p:cNvPicPr>
            <a:picLocks noChangeAspect="1"/>
          </p:cNvPicPr>
          <p:nvPr/>
        </p:nvPicPr>
        <p:blipFill>
          <a:blip r:embed="rId13" cstate="print"/>
          <a:stretch>
            <a:fillRect/>
          </a:stretch>
        </p:blipFill>
        <p:spPr>
          <a:xfrm>
            <a:off x="2555776" y="3501008"/>
            <a:ext cx="592165" cy="592165"/>
          </a:xfrm>
          <a:prstGeom prst="rect">
            <a:avLst/>
          </a:prstGeom>
        </p:spPr>
      </p:pic>
      <p:pic>
        <p:nvPicPr>
          <p:cNvPr id="46" name="Image 45" descr="MC900433928.PNG"/>
          <p:cNvPicPr>
            <a:picLocks noChangeAspect="1"/>
          </p:cNvPicPr>
          <p:nvPr/>
        </p:nvPicPr>
        <p:blipFill>
          <a:blip r:embed="rId7" cstate="print"/>
          <a:stretch>
            <a:fillRect/>
          </a:stretch>
        </p:blipFill>
        <p:spPr>
          <a:xfrm>
            <a:off x="2123728" y="3573016"/>
            <a:ext cx="587700" cy="587700"/>
          </a:xfrm>
          <a:prstGeom prst="rect">
            <a:avLst/>
          </a:prstGeom>
        </p:spPr>
      </p:pic>
      <p:pic>
        <p:nvPicPr>
          <p:cNvPr id="47" name="Image 46" descr="MC900433928.PNG"/>
          <p:cNvPicPr>
            <a:picLocks noChangeAspect="1"/>
          </p:cNvPicPr>
          <p:nvPr/>
        </p:nvPicPr>
        <p:blipFill>
          <a:blip r:embed="rId7" cstate="print"/>
          <a:stretch>
            <a:fillRect/>
          </a:stretch>
        </p:blipFill>
        <p:spPr>
          <a:xfrm>
            <a:off x="3347864" y="3501008"/>
            <a:ext cx="587700" cy="587700"/>
          </a:xfrm>
          <a:prstGeom prst="rect">
            <a:avLst/>
          </a:prstGeom>
        </p:spPr>
      </p:pic>
      <p:pic>
        <p:nvPicPr>
          <p:cNvPr id="48" name="Image 47" descr="MC900433928.PNG"/>
          <p:cNvPicPr>
            <a:picLocks noChangeAspect="1"/>
          </p:cNvPicPr>
          <p:nvPr/>
        </p:nvPicPr>
        <p:blipFill>
          <a:blip r:embed="rId7" cstate="print"/>
          <a:stretch>
            <a:fillRect/>
          </a:stretch>
        </p:blipFill>
        <p:spPr>
          <a:xfrm>
            <a:off x="3347864" y="4088708"/>
            <a:ext cx="587700" cy="587700"/>
          </a:xfrm>
          <a:prstGeom prst="rect">
            <a:avLst/>
          </a:prstGeom>
        </p:spPr>
      </p:pic>
      <p:pic>
        <p:nvPicPr>
          <p:cNvPr id="49" name="Image 48" descr="MC900433928.PNG"/>
          <p:cNvPicPr>
            <a:picLocks noChangeAspect="1"/>
          </p:cNvPicPr>
          <p:nvPr/>
        </p:nvPicPr>
        <p:blipFill>
          <a:blip r:embed="rId7" cstate="print"/>
          <a:stretch>
            <a:fillRect/>
          </a:stretch>
        </p:blipFill>
        <p:spPr>
          <a:xfrm>
            <a:off x="2195736" y="4149080"/>
            <a:ext cx="576064" cy="576064"/>
          </a:xfrm>
          <a:prstGeom prst="rect">
            <a:avLst/>
          </a:prstGeom>
        </p:spPr>
      </p:pic>
      <p:sp>
        <p:nvSpPr>
          <p:cNvPr id="50" name="Double flèche horizontale 49"/>
          <p:cNvSpPr/>
          <p:nvPr/>
        </p:nvSpPr>
        <p:spPr>
          <a:xfrm rot="1885004">
            <a:off x="3181116" y="1611331"/>
            <a:ext cx="2061775" cy="21602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Double flèche horizontale 50"/>
          <p:cNvSpPr/>
          <p:nvPr/>
        </p:nvSpPr>
        <p:spPr>
          <a:xfrm rot="20978729">
            <a:off x="3781715" y="3694798"/>
            <a:ext cx="1368152" cy="144016"/>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Double flèche horizontale 51"/>
          <p:cNvSpPr/>
          <p:nvPr/>
        </p:nvSpPr>
        <p:spPr>
          <a:xfrm rot="20249781">
            <a:off x="3731914" y="4093628"/>
            <a:ext cx="1997026" cy="146487"/>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5508104" y="1916832"/>
            <a:ext cx="2160240" cy="1080120"/>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 name="Image 53" descr="MC900433928.PNG"/>
          <p:cNvPicPr>
            <a:picLocks noChangeAspect="1"/>
          </p:cNvPicPr>
          <p:nvPr/>
        </p:nvPicPr>
        <p:blipFill>
          <a:blip r:embed="rId7" cstate="print"/>
          <a:stretch>
            <a:fillRect/>
          </a:stretch>
        </p:blipFill>
        <p:spPr>
          <a:xfrm>
            <a:off x="520830" y="1772816"/>
            <a:ext cx="594786" cy="594786"/>
          </a:xfrm>
          <a:prstGeom prst="rect">
            <a:avLst/>
          </a:prstGeom>
        </p:spPr>
      </p:pic>
      <p:sp>
        <p:nvSpPr>
          <p:cNvPr id="55" name="Flèche droite 54"/>
          <p:cNvSpPr/>
          <p:nvPr/>
        </p:nvSpPr>
        <p:spPr>
          <a:xfrm>
            <a:off x="1187624" y="1988840"/>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droite 55"/>
          <p:cNvSpPr/>
          <p:nvPr/>
        </p:nvSpPr>
        <p:spPr>
          <a:xfrm rot="2446141">
            <a:off x="971600" y="2636912"/>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lèche droite 56"/>
          <p:cNvSpPr/>
          <p:nvPr/>
        </p:nvSpPr>
        <p:spPr>
          <a:xfrm rot="20019484">
            <a:off x="1063996" y="1484947"/>
            <a:ext cx="1008112" cy="14401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descr="MC900433928.PNG"/>
          <p:cNvPicPr>
            <a:picLocks noChangeAspect="1"/>
          </p:cNvPicPr>
          <p:nvPr/>
        </p:nvPicPr>
        <p:blipFill>
          <a:blip r:embed="rId7" cstate="print"/>
          <a:stretch>
            <a:fillRect/>
          </a:stretch>
        </p:blipFill>
        <p:spPr>
          <a:xfrm>
            <a:off x="2555776" y="4137444"/>
            <a:ext cx="587700" cy="587700"/>
          </a:xfrm>
          <a:prstGeom prst="rect">
            <a:avLst/>
          </a:prstGeom>
        </p:spPr>
      </p:pic>
      <p:pic>
        <p:nvPicPr>
          <p:cNvPr id="59" name="Image 58" descr="MC900433928.PNG"/>
          <p:cNvPicPr>
            <a:picLocks noChangeAspect="1"/>
          </p:cNvPicPr>
          <p:nvPr/>
        </p:nvPicPr>
        <p:blipFill>
          <a:blip r:embed="rId7" cstate="print"/>
          <a:stretch>
            <a:fillRect/>
          </a:stretch>
        </p:blipFill>
        <p:spPr>
          <a:xfrm>
            <a:off x="2976188" y="4160716"/>
            <a:ext cx="587700" cy="587700"/>
          </a:xfrm>
          <a:prstGeom prst="rect">
            <a:avLst/>
          </a:prstGeom>
        </p:spPr>
      </p:pic>
      <p:pic>
        <p:nvPicPr>
          <p:cNvPr id="60" name="Image 59" descr="MC900434880.PNG"/>
          <p:cNvPicPr>
            <a:picLocks noChangeAspect="1"/>
          </p:cNvPicPr>
          <p:nvPr/>
        </p:nvPicPr>
        <p:blipFill>
          <a:blip r:embed="rId10" cstate="print"/>
          <a:stretch>
            <a:fillRect/>
          </a:stretch>
        </p:blipFill>
        <p:spPr>
          <a:xfrm>
            <a:off x="7951858" y="6237312"/>
            <a:ext cx="580582" cy="580582"/>
          </a:xfrm>
          <a:prstGeom prst="rect">
            <a:avLst/>
          </a:prstGeom>
        </p:spPr>
      </p:pic>
      <p:pic>
        <p:nvPicPr>
          <p:cNvPr id="61" name="Image 60" descr="MC900433928.PNG"/>
          <p:cNvPicPr>
            <a:picLocks noChangeAspect="1"/>
          </p:cNvPicPr>
          <p:nvPr/>
        </p:nvPicPr>
        <p:blipFill>
          <a:blip r:embed="rId7" cstate="print"/>
          <a:stretch>
            <a:fillRect/>
          </a:stretch>
        </p:blipFill>
        <p:spPr>
          <a:xfrm>
            <a:off x="7137898" y="4293096"/>
            <a:ext cx="587700" cy="587700"/>
          </a:xfrm>
          <a:prstGeom prst="rect">
            <a:avLst/>
          </a:prstGeom>
        </p:spPr>
      </p:pic>
      <p:pic>
        <p:nvPicPr>
          <p:cNvPr id="62" name="Image 61" descr="MC900433949.PNG"/>
          <p:cNvPicPr>
            <a:picLocks noChangeAspect="1"/>
          </p:cNvPicPr>
          <p:nvPr/>
        </p:nvPicPr>
        <p:blipFill>
          <a:blip r:embed="rId14" cstate="print"/>
          <a:stretch>
            <a:fillRect/>
          </a:stretch>
        </p:blipFill>
        <p:spPr>
          <a:xfrm>
            <a:off x="2627784" y="5733256"/>
            <a:ext cx="656958" cy="654217"/>
          </a:xfrm>
          <a:prstGeom prst="rect">
            <a:avLst/>
          </a:prstGeom>
        </p:spPr>
      </p:pic>
      <p:pic>
        <p:nvPicPr>
          <p:cNvPr id="63" name="Image 62" descr="MC900433933.PNG"/>
          <p:cNvPicPr>
            <a:picLocks noChangeAspect="1"/>
          </p:cNvPicPr>
          <p:nvPr/>
        </p:nvPicPr>
        <p:blipFill>
          <a:blip r:embed="rId15" cstate="print"/>
          <a:stretch>
            <a:fillRect/>
          </a:stretch>
        </p:blipFill>
        <p:spPr>
          <a:xfrm>
            <a:off x="3203848" y="5799119"/>
            <a:ext cx="656958" cy="654217"/>
          </a:xfrm>
          <a:prstGeom prst="rect">
            <a:avLst/>
          </a:prstGeom>
        </p:spPr>
      </p:pic>
      <p:pic>
        <p:nvPicPr>
          <p:cNvPr id="64" name="Image 63" descr="MC900434874.PNG"/>
          <p:cNvPicPr>
            <a:picLocks noChangeAspect="1"/>
          </p:cNvPicPr>
          <p:nvPr/>
        </p:nvPicPr>
        <p:blipFill>
          <a:blip r:embed="rId16" cstate="print"/>
          <a:stretch>
            <a:fillRect/>
          </a:stretch>
        </p:blipFill>
        <p:spPr>
          <a:xfrm>
            <a:off x="3851920" y="5733256"/>
            <a:ext cx="689796" cy="686918"/>
          </a:xfrm>
          <a:prstGeom prst="rect">
            <a:avLst/>
          </a:prstGeom>
        </p:spPr>
      </p:pic>
      <p:grpSp>
        <p:nvGrpSpPr>
          <p:cNvPr id="65" name="Groupe 64"/>
          <p:cNvGrpSpPr/>
          <p:nvPr/>
        </p:nvGrpSpPr>
        <p:grpSpPr>
          <a:xfrm>
            <a:off x="81114" y="4797152"/>
            <a:ext cx="2253107" cy="1368152"/>
            <a:chOff x="1547664" y="2096244"/>
            <a:chExt cx="7056784" cy="4285084"/>
          </a:xfrm>
        </p:grpSpPr>
        <p:pic>
          <p:nvPicPr>
            <p:cNvPr id="66" name="Image 65" descr="MC900433928.PNG"/>
            <p:cNvPicPr>
              <a:picLocks noChangeAspect="1"/>
            </p:cNvPicPr>
            <p:nvPr/>
          </p:nvPicPr>
          <p:blipFill>
            <a:blip r:embed="rId7" cstate="print"/>
            <a:stretch>
              <a:fillRect/>
            </a:stretch>
          </p:blipFill>
          <p:spPr>
            <a:xfrm>
              <a:off x="2411760" y="2096244"/>
              <a:ext cx="1714500" cy="1714500"/>
            </a:xfrm>
            <a:prstGeom prst="rect">
              <a:avLst/>
            </a:prstGeom>
          </p:spPr>
        </p:pic>
        <p:pic>
          <p:nvPicPr>
            <p:cNvPr id="67" name="Image 66" descr="MC900433928.PNG"/>
            <p:cNvPicPr>
              <a:picLocks noChangeAspect="1"/>
            </p:cNvPicPr>
            <p:nvPr/>
          </p:nvPicPr>
          <p:blipFill>
            <a:blip r:embed="rId7" cstate="print"/>
            <a:stretch>
              <a:fillRect/>
            </a:stretch>
          </p:blipFill>
          <p:spPr>
            <a:xfrm>
              <a:off x="1547664" y="3752428"/>
              <a:ext cx="1714500" cy="1714500"/>
            </a:xfrm>
            <a:prstGeom prst="rect">
              <a:avLst/>
            </a:prstGeom>
          </p:spPr>
        </p:pic>
        <p:pic>
          <p:nvPicPr>
            <p:cNvPr id="68" name="Image 67" descr="MC900433928.PNG"/>
            <p:cNvPicPr>
              <a:picLocks noChangeAspect="1"/>
            </p:cNvPicPr>
            <p:nvPr/>
          </p:nvPicPr>
          <p:blipFill>
            <a:blip r:embed="rId7" cstate="print"/>
            <a:stretch>
              <a:fillRect/>
            </a:stretch>
          </p:blipFill>
          <p:spPr>
            <a:xfrm>
              <a:off x="1700064" y="3904828"/>
              <a:ext cx="1714500" cy="1714500"/>
            </a:xfrm>
            <a:prstGeom prst="rect">
              <a:avLst/>
            </a:prstGeom>
          </p:spPr>
        </p:pic>
        <p:pic>
          <p:nvPicPr>
            <p:cNvPr id="69" name="Image 68" descr="MC900433928.PNG"/>
            <p:cNvPicPr>
              <a:picLocks noChangeAspect="1"/>
            </p:cNvPicPr>
            <p:nvPr/>
          </p:nvPicPr>
          <p:blipFill>
            <a:blip r:embed="rId7" cstate="print"/>
            <a:stretch>
              <a:fillRect/>
            </a:stretch>
          </p:blipFill>
          <p:spPr>
            <a:xfrm>
              <a:off x="1852464" y="4057228"/>
              <a:ext cx="1714500" cy="1714500"/>
            </a:xfrm>
            <a:prstGeom prst="rect">
              <a:avLst/>
            </a:prstGeom>
          </p:spPr>
        </p:pic>
        <p:pic>
          <p:nvPicPr>
            <p:cNvPr id="70" name="Image 69" descr="MC900433928.PNG"/>
            <p:cNvPicPr>
              <a:picLocks noChangeAspect="1"/>
            </p:cNvPicPr>
            <p:nvPr/>
          </p:nvPicPr>
          <p:blipFill>
            <a:blip r:embed="rId7" cstate="print"/>
            <a:stretch>
              <a:fillRect/>
            </a:stretch>
          </p:blipFill>
          <p:spPr>
            <a:xfrm>
              <a:off x="2004864" y="4209628"/>
              <a:ext cx="1714500" cy="1714500"/>
            </a:xfrm>
            <a:prstGeom prst="rect">
              <a:avLst/>
            </a:prstGeom>
          </p:spPr>
        </p:pic>
        <p:pic>
          <p:nvPicPr>
            <p:cNvPr id="71" name="Image 70" descr="MC900433928.PNG"/>
            <p:cNvPicPr>
              <a:picLocks noChangeAspect="1"/>
            </p:cNvPicPr>
            <p:nvPr/>
          </p:nvPicPr>
          <p:blipFill>
            <a:blip r:embed="rId7" cstate="print"/>
            <a:stretch>
              <a:fillRect/>
            </a:stretch>
          </p:blipFill>
          <p:spPr>
            <a:xfrm>
              <a:off x="2157264" y="4362028"/>
              <a:ext cx="1714500" cy="1714500"/>
            </a:xfrm>
            <a:prstGeom prst="rect">
              <a:avLst/>
            </a:prstGeom>
          </p:spPr>
        </p:pic>
        <p:pic>
          <p:nvPicPr>
            <p:cNvPr id="72" name="Image 71" descr="MC900433928.PNG"/>
            <p:cNvPicPr>
              <a:picLocks noChangeAspect="1"/>
            </p:cNvPicPr>
            <p:nvPr/>
          </p:nvPicPr>
          <p:blipFill>
            <a:blip r:embed="rId7" cstate="print"/>
            <a:stretch>
              <a:fillRect/>
            </a:stretch>
          </p:blipFill>
          <p:spPr>
            <a:xfrm>
              <a:off x="2309664" y="4514428"/>
              <a:ext cx="1714500" cy="1714500"/>
            </a:xfrm>
            <a:prstGeom prst="rect">
              <a:avLst/>
            </a:prstGeom>
          </p:spPr>
        </p:pic>
        <p:pic>
          <p:nvPicPr>
            <p:cNvPr id="73" name="Image 72" descr="MC900433928.PNG"/>
            <p:cNvPicPr>
              <a:picLocks noChangeAspect="1"/>
            </p:cNvPicPr>
            <p:nvPr/>
          </p:nvPicPr>
          <p:blipFill>
            <a:blip r:embed="rId7" cstate="print"/>
            <a:stretch>
              <a:fillRect/>
            </a:stretch>
          </p:blipFill>
          <p:spPr>
            <a:xfrm>
              <a:off x="6889948" y="2248644"/>
              <a:ext cx="1714500" cy="1714500"/>
            </a:xfrm>
            <a:prstGeom prst="rect">
              <a:avLst/>
            </a:prstGeom>
          </p:spPr>
        </p:pic>
        <p:pic>
          <p:nvPicPr>
            <p:cNvPr id="74" name="Image 73" descr="MC900433928.PNG"/>
            <p:cNvPicPr>
              <a:picLocks noChangeAspect="1"/>
            </p:cNvPicPr>
            <p:nvPr/>
          </p:nvPicPr>
          <p:blipFill>
            <a:blip r:embed="rId7" cstate="print"/>
            <a:stretch>
              <a:fillRect/>
            </a:stretch>
          </p:blipFill>
          <p:spPr>
            <a:xfrm>
              <a:off x="6025852" y="3904828"/>
              <a:ext cx="1714500" cy="1714500"/>
            </a:xfrm>
            <a:prstGeom prst="rect">
              <a:avLst/>
            </a:prstGeom>
          </p:spPr>
        </p:pic>
        <p:pic>
          <p:nvPicPr>
            <p:cNvPr id="75" name="Image 74" descr="MC900433928.PNG"/>
            <p:cNvPicPr>
              <a:picLocks noChangeAspect="1"/>
            </p:cNvPicPr>
            <p:nvPr/>
          </p:nvPicPr>
          <p:blipFill>
            <a:blip r:embed="rId7" cstate="print"/>
            <a:stretch>
              <a:fillRect/>
            </a:stretch>
          </p:blipFill>
          <p:spPr>
            <a:xfrm>
              <a:off x="6178252" y="4057228"/>
              <a:ext cx="1714500" cy="1714500"/>
            </a:xfrm>
            <a:prstGeom prst="rect">
              <a:avLst/>
            </a:prstGeom>
          </p:spPr>
        </p:pic>
        <p:pic>
          <p:nvPicPr>
            <p:cNvPr id="76" name="Image 75" descr="MC900433928.PNG"/>
            <p:cNvPicPr>
              <a:picLocks noChangeAspect="1"/>
            </p:cNvPicPr>
            <p:nvPr/>
          </p:nvPicPr>
          <p:blipFill>
            <a:blip r:embed="rId7" cstate="print"/>
            <a:stretch>
              <a:fillRect/>
            </a:stretch>
          </p:blipFill>
          <p:spPr>
            <a:xfrm>
              <a:off x="6330652" y="4209628"/>
              <a:ext cx="1714500" cy="1714500"/>
            </a:xfrm>
            <a:prstGeom prst="rect">
              <a:avLst/>
            </a:prstGeom>
          </p:spPr>
        </p:pic>
        <p:pic>
          <p:nvPicPr>
            <p:cNvPr id="77" name="Image 76" descr="MC900433928.PNG"/>
            <p:cNvPicPr>
              <a:picLocks noChangeAspect="1"/>
            </p:cNvPicPr>
            <p:nvPr/>
          </p:nvPicPr>
          <p:blipFill>
            <a:blip r:embed="rId7" cstate="print"/>
            <a:stretch>
              <a:fillRect/>
            </a:stretch>
          </p:blipFill>
          <p:spPr>
            <a:xfrm>
              <a:off x="6483052" y="4362028"/>
              <a:ext cx="1714500" cy="1714500"/>
            </a:xfrm>
            <a:prstGeom prst="rect">
              <a:avLst/>
            </a:prstGeom>
          </p:spPr>
        </p:pic>
        <p:pic>
          <p:nvPicPr>
            <p:cNvPr id="78" name="Image 77" descr="MC900433928.PNG"/>
            <p:cNvPicPr>
              <a:picLocks noChangeAspect="1"/>
            </p:cNvPicPr>
            <p:nvPr/>
          </p:nvPicPr>
          <p:blipFill>
            <a:blip r:embed="rId7" cstate="print"/>
            <a:stretch>
              <a:fillRect/>
            </a:stretch>
          </p:blipFill>
          <p:spPr>
            <a:xfrm>
              <a:off x="6635452" y="4514428"/>
              <a:ext cx="1714500" cy="1714500"/>
            </a:xfrm>
            <a:prstGeom prst="rect">
              <a:avLst/>
            </a:prstGeom>
          </p:spPr>
        </p:pic>
        <p:pic>
          <p:nvPicPr>
            <p:cNvPr id="79" name="Image 78" descr="MC900433928.PNG"/>
            <p:cNvPicPr>
              <a:picLocks noChangeAspect="1"/>
            </p:cNvPicPr>
            <p:nvPr/>
          </p:nvPicPr>
          <p:blipFill>
            <a:blip r:embed="rId7" cstate="print"/>
            <a:stretch>
              <a:fillRect/>
            </a:stretch>
          </p:blipFill>
          <p:spPr>
            <a:xfrm>
              <a:off x="6787852" y="4666828"/>
              <a:ext cx="1714500" cy="1714500"/>
            </a:xfrm>
            <a:prstGeom prst="rect">
              <a:avLst/>
            </a:prstGeom>
          </p:spPr>
        </p:pic>
      </p:grpSp>
      <p:pic>
        <p:nvPicPr>
          <p:cNvPr id="83" name="Image 82" descr="MC900433928.PNG"/>
          <p:cNvPicPr>
            <a:picLocks noChangeAspect="1"/>
          </p:cNvPicPr>
          <p:nvPr/>
        </p:nvPicPr>
        <p:blipFill>
          <a:blip r:embed="rId7" cstate="print"/>
          <a:stretch>
            <a:fillRect/>
          </a:stretch>
        </p:blipFill>
        <p:spPr>
          <a:xfrm>
            <a:off x="179512" y="6093296"/>
            <a:ext cx="573037" cy="573037"/>
          </a:xfrm>
          <a:prstGeom prst="rect">
            <a:avLst/>
          </a:prstGeom>
        </p:spPr>
      </p:pic>
      <p:pic>
        <p:nvPicPr>
          <p:cNvPr id="84" name="Image 83" descr="MC900440666.PNG"/>
          <p:cNvPicPr>
            <a:picLocks noChangeAspect="1"/>
          </p:cNvPicPr>
          <p:nvPr/>
        </p:nvPicPr>
        <p:blipFill>
          <a:blip r:embed="rId8" cstate="print">
            <a:clrChange>
              <a:clrFrom>
                <a:srgbClr val="F1ADB4"/>
              </a:clrFrom>
              <a:clrTo>
                <a:srgbClr val="F1ADB4">
                  <a:alpha val="0"/>
                </a:srgbClr>
              </a:clrTo>
            </a:clrChange>
          </a:blip>
          <a:stretch>
            <a:fillRect/>
          </a:stretch>
        </p:blipFill>
        <p:spPr>
          <a:xfrm>
            <a:off x="683568" y="6453336"/>
            <a:ext cx="217700" cy="217700"/>
          </a:xfrm>
          <a:prstGeom prst="rect">
            <a:avLst/>
          </a:prstGeom>
        </p:spPr>
      </p:pic>
      <p:pic>
        <p:nvPicPr>
          <p:cNvPr id="85" name="Image 84" descr="MC900433928.PNG"/>
          <p:cNvPicPr>
            <a:picLocks noChangeAspect="1"/>
          </p:cNvPicPr>
          <p:nvPr/>
        </p:nvPicPr>
        <p:blipFill>
          <a:blip r:embed="rId7" cstate="print"/>
          <a:stretch>
            <a:fillRect/>
          </a:stretch>
        </p:blipFill>
        <p:spPr>
          <a:xfrm>
            <a:off x="899592" y="6093296"/>
            <a:ext cx="573037" cy="573037"/>
          </a:xfrm>
          <a:prstGeom prst="rect">
            <a:avLst/>
          </a:prstGeom>
        </p:spPr>
      </p:pic>
      <p:pic>
        <p:nvPicPr>
          <p:cNvPr id="86" name="Image 85" descr="MC900440666.PNG"/>
          <p:cNvPicPr>
            <a:picLocks noChangeAspect="1"/>
          </p:cNvPicPr>
          <p:nvPr/>
        </p:nvPicPr>
        <p:blipFill>
          <a:blip r:embed="rId8" cstate="print">
            <a:clrChange>
              <a:clrFrom>
                <a:srgbClr val="F1ADB4"/>
              </a:clrFrom>
              <a:clrTo>
                <a:srgbClr val="F1ADB4">
                  <a:alpha val="0"/>
                </a:srgbClr>
              </a:clrTo>
            </a:clrChange>
          </a:blip>
          <a:stretch>
            <a:fillRect/>
          </a:stretch>
        </p:blipFill>
        <p:spPr>
          <a:xfrm>
            <a:off x="1403648" y="6453336"/>
            <a:ext cx="217700" cy="217700"/>
          </a:xfrm>
          <a:prstGeom prst="rect">
            <a:avLst/>
          </a:prstGeom>
        </p:spPr>
      </p:pic>
      <p:pic>
        <p:nvPicPr>
          <p:cNvPr id="91" name="Image 90" descr="MC900433937.PNG"/>
          <p:cNvPicPr>
            <a:picLocks noChangeAspect="1"/>
          </p:cNvPicPr>
          <p:nvPr/>
        </p:nvPicPr>
        <p:blipFill>
          <a:blip r:embed="rId12" cstate="print"/>
          <a:stretch>
            <a:fillRect/>
          </a:stretch>
        </p:blipFill>
        <p:spPr>
          <a:xfrm>
            <a:off x="2267744" y="6165304"/>
            <a:ext cx="530446" cy="530446"/>
          </a:xfrm>
          <a:prstGeom prst="rect">
            <a:avLst/>
          </a:prstGeom>
        </p:spPr>
      </p:pic>
      <p:pic>
        <p:nvPicPr>
          <p:cNvPr id="92" name="Image 91" descr="MC900434880.PNG"/>
          <p:cNvPicPr>
            <a:picLocks noChangeAspect="1"/>
          </p:cNvPicPr>
          <p:nvPr/>
        </p:nvPicPr>
        <p:blipFill>
          <a:blip r:embed="rId10" cstate="print"/>
          <a:stretch>
            <a:fillRect/>
          </a:stretch>
        </p:blipFill>
        <p:spPr>
          <a:xfrm>
            <a:off x="1691680" y="6165304"/>
            <a:ext cx="580582" cy="580582"/>
          </a:xfrm>
          <a:prstGeom prst="rect">
            <a:avLst/>
          </a:prstGeom>
        </p:spPr>
      </p:pic>
      <p:pic>
        <p:nvPicPr>
          <p:cNvPr id="93" name="Image 92" descr="MC900433928.PNG"/>
          <p:cNvPicPr>
            <a:picLocks noChangeAspect="1"/>
          </p:cNvPicPr>
          <p:nvPr/>
        </p:nvPicPr>
        <p:blipFill>
          <a:blip r:embed="rId7" cstate="print"/>
          <a:stretch>
            <a:fillRect/>
          </a:stretch>
        </p:blipFill>
        <p:spPr>
          <a:xfrm>
            <a:off x="899592" y="5373216"/>
            <a:ext cx="587700" cy="587700"/>
          </a:xfrm>
          <a:prstGeom prst="rect">
            <a:avLst/>
          </a:prstGeom>
        </p:spPr>
      </p:pic>
      <p:pic>
        <p:nvPicPr>
          <p:cNvPr id="94" name="Image 93" descr="MC900434894.PNG"/>
          <p:cNvPicPr>
            <a:picLocks noChangeAspect="1"/>
          </p:cNvPicPr>
          <p:nvPr/>
        </p:nvPicPr>
        <p:blipFill>
          <a:blip r:embed="rId5" cstate="print"/>
          <a:stretch>
            <a:fillRect/>
          </a:stretch>
        </p:blipFill>
        <p:spPr>
          <a:xfrm>
            <a:off x="4499992" y="5157192"/>
            <a:ext cx="586564" cy="653481"/>
          </a:xfrm>
          <a:prstGeom prst="rect">
            <a:avLst/>
          </a:prstGeom>
        </p:spPr>
      </p:pic>
      <p:pic>
        <p:nvPicPr>
          <p:cNvPr id="95" name="Image 94" descr="MC900434894.PNG"/>
          <p:cNvPicPr>
            <a:picLocks noChangeAspect="1"/>
          </p:cNvPicPr>
          <p:nvPr/>
        </p:nvPicPr>
        <p:blipFill>
          <a:blip r:embed="rId5" cstate="print"/>
          <a:stretch>
            <a:fillRect/>
          </a:stretch>
        </p:blipFill>
        <p:spPr>
          <a:xfrm>
            <a:off x="4499992" y="5733256"/>
            <a:ext cx="586564" cy="653481"/>
          </a:xfrm>
          <a:prstGeom prst="rect">
            <a:avLst/>
          </a:prstGeom>
        </p:spPr>
      </p:pic>
      <p:pic>
        <p:nvPicPr>
          <p:cNvPr id="96" name="Image 95" descr="MC900433928.PNG"/>
          <p:cNvPicPr>
            <a:picLocks noChangeAspect="1"/>
          </p:cNvPicPr>
          <p:nvPr/>
        </p:nvPicPr>
        <p:blipFill>
          <a:blip r:embed="rId7" cstate="print"/>
          <a:stretch>
            <a:fillRect/>
          </a:stretch>
        </p:blipFill>
        <p:spPr>
          <a:xfrm>
            <a:off x="7812360" y="2996952"/>
            <a:ext cx="587700" cy="587700"/>
          </a:xfrm>
          <a:prstGeom prst="rect">
            <a:avLst/>
          </a:prstGeom>
        </p:spPr>
      </p:pic>
      <p:pic>
        <p:nvPicPr>
          <p:cNvPr id="97" name="Image 96" descr="MC900433928.PNG"/>
          <p:cNvPicPr>
            <a:picLocks noChangeAspect="1"/>
          </p:cNvPicPr>
          <p:nvPr/>
        </p:nvPicPr>
        <p:blipFill>
          <a:blip r:embed="rId7" cstate="print"/>
          <a:stretch>
            <a:fillRect/>
          </a:stretch>
        </p:blipFill>
        <p:spPr>
          <a:xfrm>
            <a:off x="971600" y="4653136"/>
            <a:ext cx="587700" cy="5877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612576" y="144017"/>
            <a:ext cx="10636851" cy="6741367"/>
          </a:xfrm>
          <a:prstGeom prst="rect">
            <a:avLst/>
          </a:prstGeom>
          <a:noFill/>
          <a:ln w="9525">
            <a:noFill/>
            <a:miter lim="800000"/>
            <a:headEnd/>
            <a:tailEnd/>
          </a:ln>
        </p:spPr>
      </p:pic>
      <p:sp>
        <p:nvSpPr>
          <p:cNvPr id="29" name="ZoneTexte 28"/>
          <p:cNvSpPr txBox="1"/>
          <p:nvPr/>
        </p:nvSpPr>
        <p:spPr>
          <a:xfrm>
            <a:off x="0" y="764704"/>
            <a:ext cx="5292080" cy="1384995"/>
          </a:xfrm>
          <a:prstGeom prst="rect">
            <a:avLst/>
          </a:prstGeom>
          <a:noFill/>
        </p:spPr>
        <p:txBody>
          <a:bodyPr wrap="square" rtlCol="0">
            <a:spAutoFit/>
          </a:bodyPr>
          <a:lstStyle/>
          <a:p>
            <a:r>
              <a:rPr lang="fr-FR" sz="1400" dirty="0" smtClean="0">
                <a:solidFill>
                  <a:schemeClr val="bg1"/>
                </a:solidFill>
              </a:rPr>
              <a:t>1/RECONNAISSANCE  ET EVALUATION DU SECTEUR :</a:t>
            </a:r>
          </a:p>
          <a:p>
            <a:pPr>
              <a:buFont typeface="Arial" pitchFamily="34" charset="0"/>
              <a:buChar char="•"/>
            </a:pPr>
            <a:r>
              <a:rPr lang="fr-FR" sz="1400" dirty="0" smtClean="0">
                <a:solidFill>
                  <a:schemeClr val="bg1"/>
                </a:solidFill>
              </a:rPr>
              <a:t>Le spécialiste risque batimentaire</a:t>
            </a:r>
          </a:p>
          <a:p>
            <a:pPr>
              <a:buFont typeface="Arial" pitchFamily="34" charset="0"/>
              <a:buChar char="•"/>
            </a:pPr>
            <a:r>
              <a:rPr lang="fr-FR" sz="1400" dirty="0" smtClean="0">
                <a:solidFill>
                  <a:schemeClr val="bg1"/>
                </a:solidFill>
              </a:rPr>
              <a:t>L’officier de sécurité</a:t>
            </a:r>
          </a:p>
          <a:p>
            <a:pPr>
              <a:buFont typeface="Arial" pitchFamily="34" charset="0"/>
              <a:buChar char="•"/>
            </a:pPr>
            <a:r>
              <a:rPr lang="fr-FR" sz="1400" dirty="0" smtClean="0">
                <a:solidFill>
                  <a:schemeClr val="bg1"/>
                </a:solidFill>
              </a:rPr>
              <a:t>Les chefs d’équipes USAR</a:t>
            </a:r>
          </a:p>
          <a:p>
            <a:pPr>
              <a:buFont typeface="Arial" pitchFamily="34" charset="0"/>
              <a:buChar char="•"/>
            </a:pPr>
            <a:r>
              <a:rPr lang="fr-FR" sz="1400" dirty="0" smtClean="0">
                <a:solidFill>
                  <a:schemeClr val="bg1"/>
                </a:solidFill>
              </a:rPr>
              <a:t>Un maitre de chien</a:t>
            </a:r>
          </a:p>
          <a:p>
            <a:pPr>
              <a:buFont typeface="Arial" pitchFamily="34" charset="0"/>
              <a:buChar char="•"/>
            </a:pPr>
            <a:r>
              <a:rPr lang="fr-FR" sz="1400" dirty="0" smtClean="0">
                <a:solidFill>
                  <a:schemeClr val="bg1"/>
                </a:solidFill>
              </a:rPr>
              <a:t>Un spécialiste RT</a:t>
            </a:r>
            <a:endParaRPr lang="fr-FR" sz="1400" dirty="0">
              <a:solidFill>
                <a:schemeClr val="bg1"/>
              </a:solidFill>
            </a:endParaRPr>
          </a:p>
        </p:txBody>
      </p:sp>
      <p:grpSp>
        <p:nvGrpSpPr>
          <p:cNvPr id="73" name="Groupe 72"/>
          <p:cNvGrpSpPr/>
          <p:nvPr/>
        </p:nvGrpSpPr>
        <p:grpSpPr>
          <a:xfrm>
            <a:off x="-252536" y="1052736"/>
            <a:ext cx="7776864" cy="4752528"/>
            <a:chOff x="-252536" y="1052736"/>
            <a:chExt cx="7776864" cy="4752528"/>
          </a:xfrm>
        </p:grpSpPr>
        <p:cxnSp>
          <p:nvCxnSpPr>
            <p:cNvPr id="33" name="Connecteur droit 32"/>
            <p:cNvCxnSpPr/>
            <p:nvPr/>
          </p:nvCxnSpPr>
          <p:spPr>
            <a:xfrm>
              <a:off x="-252536" y="3505654"/>
              <a:ext cx="4032448" cy="2299610"/>
            </a:xfrm>
            <a:prstGeom prst="line">
              <a:avLst/>
            </a:prstGeom>
            <a:ln w="57150">
              <a:solidFill>
                <a:srgbClr val="C60E89"/>
              </a:solidFill>
              <a:prstDash val="dashDot"/>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491880" y="1052736"/>
              <a:ext cx="4032448" cy="2299610"/>
            </a:xfrm>
            <a:prstGeom prst="line">
              <a:avLst/>
            </a:prstGeom>
            <a:ln w="57150">
              <a:solidFill>
                <a:srgbClr val="C60E89"/>
              </a:solidFill>
              <a:prstDash val="dashDot"/>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123728" y="2049234"/>
              <a:ext cx="4032448" cy="2299610"/>
            </a:xfrm>
            <a:prstGeom prst="line">
              <a:avLst/>
            </a:prstGeom>
            <a:ln w="57150">
              <a:solidFill>
                <a:srgbClr val="C60E89"/>
              </a:solidFill>
              <a:prstDash val="dashDot"/>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547936" y="1733694"/>
              <a:ext cx="4312096" cy="2385189"/>
            </a:xfrm>
            <a:prstGeom prst="line">
              <a:avLst/>
            </a:prstGeom>
            <a:ln w="57150">
              <a:solidFill>
                <a:srgbClr val="C60E89"/>
              </a:solidFill>
              <a:prstDash val="dashDot"/>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3203848" y="3582307"/>
              <a:ext cx="3231976" cy="1848613"/>
            </a:xfrm>
            <a:prstGeom prst="line">
              <a:avLst/>
            </a:prstGeom>
            <a:ln w="57150">
              <a:solidFill>
                <a:srgbClr val="C60E89"/>
              </a:solidFill>
              <a:prstDash val="dashDot"/>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0" y="188640"/>
            <a:ext cx="4572000" cy="1754326"/>
          </a:xfrm>
          <a:prstGeom prst="rect">
            <a:avLst/>
          </a:prstGeom>
        </p:spPr>
        <p:txBody>
          <a:bodyPr>
            <a:spAutoFit/>
          </a:bodyPr>
          <a:lstStyle/>
          <a:p>
            <a:r>
              <a:rPr lang="fr-FR" b="1" u="sng" dirty="0" smtClean="0"/>
              <a:t>PHASE 2</a:t>
            </a:r>
            <a:r>
              <a:rPr lang="fr-FR" b="1" dirty="0" smtClean="0"/>
              <a:t>: RECONNAISSANCE ET EVALUATION DU SECTEUR :</a:t>
            </a:r>
          </a:p>
          <a:p>
            <a:pPr>
              <a:buFont typeface="Arial" pitchFamily="34" charset="0"/>
              <a:buChar char="•"/>
            </a:pPr>
            <a:r>
              <a:rPr lang="fr-FR" sz="1200" b="1" dirty="0" smtClean="0"/>
              <a:t>Chef de section</a:t>
            </a:r>
          </a:p>
          <a:p>
            <a:pPr>
              <a:buFont typeface="Arial" pitchFamily="34" charset="0"/>
              <a:buChar char="•"/>
            </a:pPr>
            <a:r>
              <a:rPr lang="fr-FR" sz="1200" b="1" dirty="0" smtClean="0"/>
              <a:t>Off sécurité</a:t>
            </a:r>
          </a:p>
          <a:p>
            <a:pPr>
              <a:buFont typeface="Arial" pitchFamily="34" charset="0"/>
              <a:buChar char="•"/>
            </a:pPr>
            <a:r>
              <a:rPr lang="fr-FR" sz="1200" b="1" dirty="0" smtClean="0"/>
              <a:t>Off RB</a:t>
            </a:r>
          </a:p>
          <a:p>
            <a:pPr>
              <a:buFont typeface="Arial" pitchFamily="34" charset="0"/>
              <a:buChar char="•"/>
            </a:pPr>
            <a:r>
              <a:rPr lang="fr-FR" sz="1200" b="1" dirty="0" smtClean="0"/>
              <a:t>2 Chefs d’unités</a:t>
            </a:r>
          </a:p>
          <a:p>
            <a:pPr>
              <a:buFont typeface="Arial" pitchFamily="34" charset="0"/>
              <a:buChar char="•"/>
            </a:pPr>
            <a:r>
              <a:rPr lang="fr-FR" sz="1200" b="1" dirty="0" smtClean="0"/>
              <a:t>Conducteur de chien</a:t>
            </a:r>
          </a:p>
          <a:p>
            <a:pPr>
              <a:buFont typeface="Arial" pitchFamily="34" charset="0"/>
              <a:buChar char="•"/>
            </a:pPr>
            <a:r>
              <a:rPr lang="fr-FR" sz="1200" b="1" dirty="0" smtClean="0"/>
              <a:t>Spécialiste RT</a:t>
            </a:r>
            <a:endParaRPr lang="fr-FR" sz="1200" dirty="0"/>
          </a:p>
        </p:txBody>
      </p:sp>
      <p:pic>
        <p:nvPicPr>
          <p:cNvPr id="42" name="Image 41" descr="MC900433928.PNG"/>
          <p:cNvPicPr>
            <a:picLocks noChangeAspect="1"/>
          </p:cNvPicPr>
          <p:nvPr/>
        </p:nvPicPr>
        <p:blipFill>
          <a:blip r:embed="rId3" cstate="print"/>
          <a:stretch>
            <a:fillRect/>
          </a:stretch>
        </p:blipFill>
        <p:spPr>
          <a:xfrm>
            <a:off x="7092280" y="3889702"/>
            <a:ext cx="547410" cy="547410"/>
          </a:xfrm>
          <a:prstGeom prst="rect">
            <a:avLst/>
          </a:prstGeom>
        </p:spPr>
      </p:pic>
      <p:pic>
        <p:nvPicPr>
          <p:cNvPr id="43" name="Image 42" descr="MC900433928.PNG"/>
          <p:cNvPicPr>
            <a:picLocks noChangeAspect="1"/>
          </p:cNvPicPr>
          <p:nvPr/>
        </p:nvPicPr>
        <p:blipFill>
          <a:blip r:embed="rId3" cstate="print"/>
          <a:stretch>
            <a:fillRect/>
          </a:stretch>
        </p:blipFill>
        <p:spPr>
          <a:xfrm>
            <a:off x="6717486" y="4241304"/>
            <a:ext cx="547410" cy="547410"/>
          </a:xfrm>
          <a:prstGeom prst="rect">
            <a:avLst/>
          </a:prstGeom>
        </p:spPr>
      </p:pic>
      <p:pic>
        <p:nvPicPr>
          <p:cNvPr id="44" name="Image 43" descr="MC900433928.PNG"/>
          <p:cNvPicPr>
            <a:picLocks noChangeAspect="1"/>
          </p:cNvPicPr>
          <p:nvPr/>
        </p:nvPicPr>
        <p:blipFill>
          <a:blip r:embed="rId3" cstate="print"/>
          <a:stretch>
            <a:fillRect/>
          </a:stretch>
        </p:blipFill>
        <p:spPr>
          <a:xfrm>
            <a:off x="6766145" y="4289963"/>
            <a:ext cx="547410" cy="547410"/>
          </a:xfrm>
          <a:prstGeom prst="rect">
            <a:avLst/>
          </a:prstGeom>
        </p:spPr>
      </p:pic>
      <p:pic>
        <p:nvPicPr>
          <p:cNvPr id="45" name="Image 44" descr="MC900433928.PNG"/>
          <p:cNvPicPr>
            <a:picLocks noChangeAspect="1"/>
          </p:cNvPicPr>
          <p:nvPr/>
        </p:nvPicPr>
        <p:blipFill>
          <a:blip r:embed="rId3" cstate="print"/>
          <a:stretch>
            <a:fillRect/>
          </a:stretch>
        </p:blipFill>
        <p:spPr>
          <a:xfrm>
            <a:off x="6814803" y="4338622"/>
            <a:ext cx="547410" cy="547410"/>
          </a:xfrm>
          <a:prstGeom prst="rect">
            <a:avLst/>
          </a:prstGeom>
        </p:spPr>
      </p:pic>
      <p:pic>
        <p:nvPicPr>
          <p:cNvPr id="46" name="Image 45" descr="MC900433928.PNG"/>
          <p:cNvPicPr>
            <a:picLocks noChangeAspect="1"/>
          </p:cNvPicPr>
          <p:nvPr/>
        </p:nvPicPr>
        <p:blipFill>
          <a:blip r:embed="rId3" cstate="print"/>
          <a:stretch>
            <a:fillRect/>
          </a:stretch>
        </p:blipFill>
        <p:spPr>
          <a:xfrm>
            <a:off x="6863462" y="4387280"/>
            <a:ext cx="547410" cy="547410"/>
          </a:xfrm>
          <a:prstGeom prst="rect">
            <a:avLst/>
          </a:prstGeom>
        </p:spPr>
      </p:pic>
      <p:pic>
        <p:nvPicPr>
          <p:cNvPr id="47" name="Image 46" descr="MC900433928.PNG"/>
          <p:cNvPicPr>
            <a:picLocks noChangeAspect="1"/>
          </p:cNvPicPr>
          <p:nvPr/>
        </p:nvPicPr>
        <p:blipFill>
          <a:blip r:embed="rId3" cstate="print"/>
          <a:stretch>
            <a:fillRect/>
          </a:stretch>
        </p:blipFill>
        <p:spPr>
          <a:xfrm>
            <a:off x="6912121" y="4435939"/>
            <a:ext cx="547410" cy="547410"/>
          </a:xfrm>
          <a:prstGeom prst="rect">
            <a:avLst/>
          </a:prstGeom>
        </p:spPr>
      </p:pic>
      <p:pic>
        <p:nvPicPr>
          <p:cNvPr id="48" name="Image 47" descr="MC900433928.PNG"/>
          <p:cNvPicPr>
            <a:picLocks noChangeAspect="1"/>
          </p:cNvPicPr>
          <p:nvPr/>
        </p:nvPicPr>
        <p:blipFill>
          <a:blip r:embed="rId3" cstate="print"/>
          <a:stretch>
            <a:fillRect/>
          </a:stretch>
        </p:blipFill>
        <p:spPr>
          <a:xfrm>
            <a:off x="6960779" y="4484598"/>
            <a:ext cx="547410" cy="547410"/>
          </a:xfrm>
          <a:prstGeom prst="rect">
            <a:avLst/>
          </a:prstGeom>
        </p:spPr>
      </p:pic>
      <p:pic>
        <p:nvPicPr>
          <p:cNvPr id="49" name="Image 48" descr="MC900433928.PNG"/>
          <p:cNvPicPr>
            <a:picLocks noChangeAspect="1"/>
          </p:cNvPicPr>
          <p:nvPr/>
        </p:nvPicPr>
        <p:blipFill>
          <a:blip r:embed="rId3" cstate="print"/>
          <a:stretch>
            <a:fillRect/>
          </a:stretch>
        </p:blipFill>
        <p:spPr>
          <a:xfrm>
            <a:off x="7812360" y="3961710"/>
            <a:ext cx="547410" cy="547410"/>
          </a:xfrm>
          <a:prstGeom prst="rect">
            <a:avLst/>
          </a:prstGeom>
        </p:spPr>
      </p:pic>
      <p:pic>
        <p:nvPicPr>
          <p:cNvPr id="50" name="Image 49" descr="MC900433928.PNG"/>
          <p:cNvPicPr>
            <a:picLocks noChangeAspect="1"/>
          </p:cNvPicPr>
          <p:nvPr/>
        </p:nvPicPr>
        <p:blipFill>
          <a:blip r:embed="rId3" cstate="print"/>
          <a:stretch>
            <a:fillRect/>
          </a:stretch>
        </p:blipFill>
        <p:spPr>
          <a:xfrm>
            <a:off x="8147293" y="4289963"/>
            <a:ext cx="547410" cy="547410"/>
          </a:xfrm>
          <a:prstGeom prst="rect">
            <a:avLst/>
          </a:prstGeom>
        </p:spPr>
      </p:pic>
      <p:pic>
        <p:nvPicPr>
          <p:cNvPr id="51" name="Image 50" descr="MC900433928.PNG"/>
          <p:cNvPicPr>
            <a:picLocks noChangeAspect="1"/>
          </p:cNvPicPr>
          <p:nvPr/>
        </p:nvPicPr>
        <p:blipFill>
          <a:blip r:embed="rId3" cstate="print"/>
          <a:stretch>
            <a:fillRect/>
          </a:stretch>
        </p:blipFill>
        <p:spPr>
          <a:xfrm>
            <a:off x="8195951" y="4338622"/>
            <a:ext cx="547410" cy="547410"/>
          </a:xfrm>
          <a:prstGeom prst="rect">
            <a:avLst/>
          </a:prstGeom>
        </p:spPr>
      </p:pic>
      <p:pic>
        <p:nvPicPr>
          <p:cNvPr id="52" name="Image 51" descr="MC900433928.PNG"/>
          <p:cNvPicPr>
            <a:picLocks noChangeAspect="1"/>
          </p:cNvPicPr>
          <p:nvPr/>
        </p:nvPicPr>
        <p:blipFill>
          <a:blip r:embed="rId3" cstate="print"/>
          <a:stretch>
            <a:fillRect/>
          </a:stretch>
        </p:blipFill>
        <p:spPr>
          <a:xfrm>
            <a:off x="8244610" y="4387280"/>
            <a:ext cx="547410" cy="547410"/>
          </a:xfrm>
          <a:prstGeom prst="rect">
            <a:avLst/>
          </a:prstGeom>
        </p:spPr>
      </p:pic>
      <p:pic>
        <p:nvPicPr>
          <p:cNvPr id="53" name="Image 52" descr="MC900433928.PNG"/>
          <p:cNvPicPr>
            <a:picLocks noChangeAspect="1"/>
          </p:cNvPicPr>
          <p:nvPr/>
        </p:nvPicPr>
        <p:blipFill>
          <a:blip r:embed="rId3" cstate="print"/>
          <a:stretch>
            <a:fillRect/>
          </a:stretch>
        </p:blipFill>
        <p:spPr>
          <a:xfrm>
            <a:off x="8293269" y="4435939"/>
            <a:ext cx="547410" cy="547410"/>
          </a:xfrm>
          <a:prstGeom prst="rect">
            <a:avLst/>
          </a:prstGeom>
        </p:spPr>
      </p:pic>
      <p:pic>
        <p:nvPicPr>
          <p:cNvPr id="54" name="Image 53" descr="MC900433928.PNG"/>
          <p:cNvPicPr>
            <a:picLocks noChangeAspect="1"/>
          </p:cNvPicPr>
          <p:nvPr/>
        </p:nvPicPr>
        <p:blipFill>
          <a:blip r:embed="rId3" cstate="print"/>
          <a:stretch>
            <a:fillRect/>
          </a:stretch>
        </p:blipFill>
        <p:spPr>
          <a:xfrm>
            <a:off x="8341927" y="4484598"/>
            <a:ext cx="547410" cy="547410"/>
          </a:xfrm>
          <a:prstGeom prst="rect">
            <a:avLst/>
          </a:prstGeom>
        </p:spPr>
      </p:pic>
      <p:pic>
        <p:nvPicPr>
          <p:cNvPr id="55" name="Image 54" descr="MC900433928.PNG"/>
          <p:cNvPicPr>
            <a:picLocks noChangeAspect="1"/>
          </p:cNvPicPr>
          <p:nvPr/>
        </p:nvPicPr>
        <p:blipFill>
          <a:blip r:embed="rId3" cstate="print"/>
          <a:stretch>
            <a:fillRect/>
          </a:stretch>
        </p:blipFill>
        <p:spPr>
          <a:xfrm>
            <a:off x="8390586" y="4533256"/>
            <a:ext cx="547410" cy="547410"/>
          </a:xfrm>
          <a:prstGeom prst="rect">
            <a:avLst/>
          </a:prstGeom>
        </p:spPr>
      </p:pic>
      <p:pic>
        <p:nvPicPr>
          <p:cNvPr id="57" name="Image 56" descr="MC900433928.PNG"/>
          <p:cNvPicPr>
            <a:picLocks noChangeAspect="1"/>
          </p:cNvPicPr>
          <p:nvPr/>
        </p:nvPicPr>
        <p:blipFill>
          <a:blip r:embed="rId3" cstate="print"/>
          <a:stretch>
            <a:fillRect/>
          </a:stretch>
        </p:blipFill>
        <p:spPr>
          <a:xfrm>
            <a:off x="6789494" y="5008658"/>
            <a:ext cx="573037" cy="573037"/>
          </a:xfrm>
          <a:prstGeom prst="rect">
            <a:avLst/>
          </a:prstGeom>
        </p:spPr>
      </p:pic>
      <p:pic>
        <p:nvPicPr>
          <p:cNvPr id="58" name="Image 57" descr="MC900433928.PNG"/>
          <p:cNvPicPr>
            <a:picLocks noChangeAspect="1"/>
          </p:cNvPicPr>
          <p:nvPr/>
        </p:nvPicPr>
        <p:blipFill>
          <a:blip r:embed="rId3" cstate="print"/>
          <a:stretch>
            <a:fillRect/>
          </a:stretch>
        </p:blipFill>
        <p:spPr>
          <a:xfrm>
            <a:off x="6789494" y="5590848"/>
            <a:ext cx="573037" cy="573037"/>
          </a:xfrm>
          <a:prstGeom prst="rect">
            <a:avLst/>
          </a:prstGeom>
        </p:spPr>
      </p:pic>
      <p:pic>
        <p:nvPicPr>
          <p:cNvPr id="59" name="Image 58" descr="MC900433928.PNG"/>
          <p:cNvPicPr>
            <a:picLocks noChangeAspect="1"/>
          </p:cNvPicPr>
          <p:nvPr/>
        </p:nvPicPr>
        <p:blipFill>
          <a:blip r:embed="rId3" cstate="print"/>
          <a:stretch>
            <a:fillRect/>
          </a:stretch>
        </p:blipFill>
        <p:spPr>
          <a:xfrm>
            <a:off x="7452320" y="5008658"/>
            <a:ext cx="573037" cy="573037"/>
          </a:xfrm>
          <a:prstGeom prst="rect">
            <a:avLst/>
          </a:prstGeom>
        </p:spPr>
      </p:pic>
      <p:pic>
        <p:nvPicPr>
          <p:cNvPr id="60" name="Image 59" descr="MC900440666.PNG"/>
          <p:cNvPicPr>
            <a:picLocks noChangeAspect="1"/>
          </p:cNvPicPr>
          <p:nvPr/>
        </p:nvPicPr>
        <p:blipFill>
          <a:blip r:embed="rId4" cstate="print">
            <a:clrChange>
              <a:clrFrom>
                <a:srgbClr val="F1ADB4"/>
              </a:clrFrom>
              <a:clrTo>
                <a:srgbClr val="F1ADB4">
                  <a:alpha val="0"/>
                </a:srgbClr>
              </a:clrTo>
            </a:clrChange>
          </a:blip>
          <a:stretch>
            <a:fillRect/>
          </a:stretch>
        </p:blipFill>
        <p:spPr>
          <a:xfrm>
            <a:off x="7956376" y="5345599"/>
            <a:ext cx="217700" cy="217700"/>
          </a:xfrm>
          <a:prstGeom prst="rect">
            <a:avLst/>
          </a:prstGeom>
        </p:spPr>
      </p:pic>
      <p:pic>
        <p:nvPicPr>
          <p:cNvPr id="61" name="Image 60" descr="MC900433928.PNG"/>
          <p:cNvPicPr>
            <a:picLocks noChangeAspect="1"/>
          </p:cNvPicPr>
          <p:nvPr/>
        </p:nvPicPr>
        <p:blipFill>
          <a:blip r:embed="rId3" cstate="print"/>
          <a:stretch>
            <a:fillRect/>
          </a:stretch>
        </p:blipFill>
        <p:spPr>
          <a:xfrm>
            <a:off x="7452320" y="5590848"/>
            <a:ext cx="573037" cy="573037"/>
          </a:xfrm>
          <a:prstGeom prst="rect">
            <a:avLst/>
          </a:prstGeom>
        </p:spPr>
      </p:pic>
      <p:pic>
        <p:nvPicPr>
          <p:cNvPr id="62" name="Image 61" descr="MC900440666.PNG"/>
          <p:cNvPicPr>
            <a:picLocks noChangeAspect="1"/>
          </p:cNvPicPr>
          <p:nvPr/>
        </p:nvPicPr>
        <p:blipFill>
          <a:blip r:embed="rId4" cstate="print">
            <a:clrChange>
              <a:clrFrom>
                <a:srgbClr val="F1ADB4"/>
              </a:clrFrom>
              <a:clrTo>
                <a:srgbClr val="F1ADB4">
                  <a:alpha val="0"/>
                </a:srgbClr>
              </a:clrTo>
            </a:clrChange>
          </a:blip>
          <a:stretch>
            <a:fillRect/>
          </a:stretch>
        </p:blipFill>
        <p:spPr>
          <a:xfrm>
            <a:off x="7956376" y="5927789"/>
            <a:ext cx="217700" cy="217700"/>
          </a:xfrm>
          <a:prstGeom prst="rect">
            <a:avLst/>
          </a:prstGeom>
        </p:spPr>
      </p:pic>
      <p:pic>
        <p:nvPicPr>
          <p:cNvPr id="63" name="Image 62" descr="MC900434873.PNG"/>
          <p:cNvPicPr>
            <a:picLocks noChangeAspect="1"/>
          </p:cNvPicPr>
          <p:nvPr/>
        </p:nvPicPr>
        <p:blipFill>
          <a:blip r:embed="rId5" cstate="print"/>
          <a:stretch>
            <a:fillRect/>
          </a:stretch>
        </p:blipFill>
        <p:spPr>
          <a:xfrm>
            <a:off x="8244408" y="5056792"/>
            <a:ext cx="571416" cy="571416"/>
          </a:xfrm>
          <a:prstGeom prst="rect">
            <a:avLst/>
          </a:prstGeom>
        </p:spPr>
      </p:pic>
      <p:pic>
        <p:nvPicPr>
          <p:cNvPr id="64" name="Image 63" descr="MC900434873.PNG"/>
          <p:cNvPicPr>
            <a:picLocks noChangeAspect="1"/>
          </p:cNvPicPr>
          <p:nvPr/>
        </p:nvPicPr>
        <p:blipFill>
          <a:blip r:embed="rId5" cstate="print"/>
          <a:stretch>
            <a:fillRect/>
          </a:stretch>
        </p:blipFill>
        <p:spPr>
          <a:xfrm>
            <a:off x="8244408" y="5610339"/>
            <a:ext cx="571416" cy="571416"/>
          </a:xfrm>
          <a:prstGeom prst="rect">
            <a:avLst/>
          </a:prstGeom>
        </p:spPr>
      </p:pic>
      <p:pic>
        <p:nvPicPr>
          <p:cNvPr id="65" name="Image 64" descr="MC900434880.PNG"/>
          <p:cNvPicPr>
            <a:picLocks noChangeAspect="1"/>
          </p:cNvPicPr>
          <p:nvPr/>
        </p:nvPicPr>
        <p:blipFill>
          <a:blip r:embed="rId6" cstate="print"/>
          <a:stretch>
            <a:fillRect/>
          </a:stretch>
        </p:blipFill>
        <p:spPr>
          <a:xfrm>
            <a:off x="6523334" y="6300284"/>
            <a:ext cx="580582" cy="580582"/>
          </a:xfrm>
          <a:prstGeom prst="rect">
            <a:avLst/>
          </a:prstGeom>
        </p:spPr>
      </p:pic>
      <p:pic>
        <p:nvPicPr>
          <p:cNvPr id="66" name="Image 65" descr="MC900433936.PNG"/>
          <p:cNvPicPr>
            <a:picLocks noChangeAspect="1"/>
          </p:cNvPicPr>
          <p:nvPr/>
        </p:nvPicPr>
        <p:blipFill>
          <a:blip r:embed="rId7" cstate="print"/>
          <a:stretch>
            <a:fillRect/>
          </a:stretch>
        </p:blipFill>
        <p:spPr>
          <a:xfrm>
            <a:off x="7073145" y="6304802"/>
            <a:ext cx="508437" cy="508437"/>
          </a:xfrm>
          <a:prstGeom prst="rect">
            <a:avLst/>
          </a:prstGeom>
        </p:spPr>
      </p:pic>
      <p:pic>
        <p:nvPicPr>
          <p:cNvPr id="67" name="Image 66" descr="MC900433937.PNG"/>
          <p:cNvPicPr>
            <a:picLocks noChangeAspect="1"/>
          </p:cNvPicPr>
          <p:nvPr/>
        </p:nvPicPr>
        <p:blipFill>
          <a:blip r:embed="rId8" cstate="print"/>
          <a:stretch>
            <a:fillRect/>
          </a:stretch>
        </p:blipFill>
        <p:spPr>
          <a:xfrm>
            <a:off x="8460432" y="6278412"/>
            <a:ext cx="530446" cy="530446"/>
          </a:xfrm>
          <a:prstGeom prst="rect">
            <a:avLst/>
          </a:prstGeom>
        </p:spPr>
      </p:pic>
      <p:pic>
        <p:nvPicPr>
          <p:cNvPr id="68" name="Image 67" descr="MC900434880.PNG"/>
          <p:cNvPicPr>
            <a:picLocks noChangeAspect="1"/>
          </p:cNvPicPr>
          <p:nvPr/>
        </p:nvPicPr>
        <p:blipFill>
          <a:blip r:embed="rId6" cstate="print"/>
          <a:stretch>
            <a:fillRect/>
          </a:stretch>
        </p:blipFill>
        <p:spPr>
          <a:xfrm>
            <a:off x="7812360" y="6304802"/>
            <a:ext cx="580582" cy="580582"/>
          </a:xfrm>
          <a:prstGeom prst="rect">
            <a:avLst/>
          </a:prstGeom>
        </p:spPr>
      </p:pic>
      <p:pic>
        <p:nvPicPr>
          <p:cNvPr id="69" name="Image 68" descr="MC900433928.PNG"/>
          <p:cNvPicPr>
            <a:picLocks noChangeAspect="1"/>
          </p:cNvPicPr>
          <p:nvPr/>
        </p:nvPicPr>
        <p:blipFill>
          <a:blip r:embed="rId3" cstate="print"/>
          <a:stretch>
            <a:fillRect/>
          </a:stretch>
        </p:blipFill>
        <p:spPr>
          <a:xfrm>
            <a:off x="7509574" y="4360586"/>
            <a:ext cx="587700" cy="587700"/>
          </a:xfrm>
          <a:prstGeom prst="rect">
            <a:avLst/>
          </a:prstGeom>
        </p:spPr>
      </p:pic>
      <p:pic>
        <p:nvPicPr>
          <p:cNvPr id="70" name="Image 69" descr="MC900433928.PNG"/>
          <p:cNvPicPr>
            <a:picLocks noChangeAspect="1"/>
          </p:cNvPicPr>
          <p:nvPr/>
        </p:nvPicPr>
        <p:blipFill>
          <a:blip r:embed="rId3" cstate="print"/>
          <a:stretch>
            <a:fillRect/>
          </a:stretch>
        </p:blipFill>
        <p:spPr>
          <a:xfrm>
            <a:off x="6095804" y="5013176"/>
            <a:ext cx="587700" cy="587700"/>
          </a:xfrm>
          <a:prstGeom prst="rect">
            <a:avLst/>
          </a:prstGeom>
        </p:spPr>
      </p:pic>
      <p:pic>
        <p:nvPicPr>
          <p:cNvPr id="71" name="Image 70" descr="MC900433928.PNG"/>
          <p:cNvPicPr>
            <a:picLocks noChangeAspect="1"/>
          </p:cNvPicPr>
          <p:nvPr/>
        </p:nvPicPr>
        <p:blipFill>
          <a:blip r:embed="rId3" cstate="print"/>
          <a:stretch>
            <a:fillRect/>
          </a:stretch>
        </p:blipFill>
        <p:spPr>
          <a:xfrm>
            <a:off x="5724128" y="5637976"/>
            <a:ext cx="587700" cy="587700"/>
          </a:xfrm>
          <a:prstGeom prst="rect">
            <a:avLst/>
          </a:prstGeom>
        </p:spPr>
      </p:pic>
      <p:pic>
        <p:nvPicPr>
          <p:cNvPr id="72" name="Image 71" descr="MC900433928.PNG"/>
          <p:cNvPicPr>
            <a:picLocks noChangeAspect="1"/>
          </p:cNvPicPr>
          <p:nvPr/>
        </p:nvPicPr>
        <p:blipFill>
          <a:blip r:embed="rId3" cstate="print"/>
          <a:stretch>
            <a:fillRect/>
          </a:stretch>
        </p:blipFill>
        <p:spPr>
          <a:xfrm>
            <a:off x="5724128" y="6225676"/>
            <a:ext cx="587700" cy="587700"/>
          </a:xfrm>
          <a:prstGeom prst="rect">
            <a:avLst/>
          </a:prstGeom>
        </p:spPr>
      </p:pic>
      <p:sp>
        <p:nvSpPr>
          <p:cNvPr id="39" name="Rectangle à coins arrondis 38"/>
          <p:cNvSpPr/>
          <p:nvPr/>
        </p:nvSpPr>
        <p:spPr>
          <a:xfrm>
            <a:off x="0" y="1916832"/>
            <a:ext cx="2771800" cy="3168352"/>
          </a:xfrm>
          <a:prstGeom prst="wedgeRoundRectCallout">
            <a:avLst>
              <a:gd name="adj1" fmla="val 159228"/>
              <a:gd name="adj2" fmla="val 704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900" dirty="0" smtClean="0"/>
              <a:t> </a:t>
            </a:r>
            <a:r>
              <a:rPr lang="fr-FR" sz="900" dirty="0" smtClean="0">
                <a:solidFill>
                  <a:schemeClr val="bg1"/>
                </a:solidFill>
              </a:rPr>
              <a:t>• Le but : identifier les sites</a:t>
            </a:r>
          </a:p>
          <a:p>
            <a:pPr algn="just"/>
            <a:r>
              <a:rPr lang="fr-FR" sz="900" dirty="0" smtClean="0">
                <a:solidFill>
                  <a:schemeClr val="bg1"/>
                </a:solidFill>
              </a:rPr>
              <a:t>spécifiques où il y a une forte potentialité de sauvetage et évaluer les bâtiments</a:t>
            </a:r>
          </a:p>
          <a:p>
            <a:pPr algn="just"/>
            <a:r>
              <a:rPr lang="fr-FR" sz="900" dirty="0" smtClean="0">
                <a:solidFill>
                  <a:schemeClr val="bg1"/>
                </a:solidFill>
              </a:rPr>
              <a:t> • Cette évaluation doit être rapide mais méthodique</a:t>
            </a:r>
          </a:p>
          <a:p>
            <a:pPr algn="just"/>
            <a:r>
              <a:rPr lang="fr-FR" sz="900" dirty="0" smtClean="0">
                <a:solidFill>
                  <a:schemeClr val="bg1"/>
                </a:solidFill>
              </a:rPr>
              <a:t> • Les renseignements de la population locale et des premiers intervenants sont souvent précieux</a:t>
            </a:r>
          </a:p>
          <a:p>
            <a:pPr algn="just"/>
            <a:r>
              <a:rPr lang="fr-FR" sz="900" dirty="0" smtClean="0">
                <a:solidFill>
                  <a:schemeClr val="bg1"/>
                </a:solidFill>
              </a:rPr>
              <a:t> • Sous sectoriser le secteur ainsi que les bâtiments</a:t>
            </a:r>
          </a:p>
          <a:p>
            <a:pPr algn="just"/>
            <a:r>
              <a:rPr lang="fr-FR" sz="900" dirty="0" smtClean="0">
                <a:solidFill>
                  <a:schemeClr val="bg1"/>
                </a:solidFill>
              </a:rPr>
              <a:t> • Les sauvetages ne sont pas habituellement exécutés pendant cette phase</a:t>
            </a:r>
          </a:p>
          <a:p>
            <a:pPr algn="just"/>
            <a:r>
              <a:rPr lang="fr-FR" sz="900" dirty="0" smtClean="0">
                <a:solidFill>
                  <a:schemeClr val="bg1"/>
                </a:solidFill>
              </a:rPr>
              <a:t> • Si une victime vivante est localisée la décision d’entamer les recherches ou de continuer les reconnaissances dépendra des ordres donnés au briefing</a:t>
            </a:r>
          </a:p>
          <a:p>
            <a:pPr algn="just"/>
            <a:r>
              <a:rPr lang="fr-FR" sz="900" dirty="0" smtClean="0">
                <a:solidFill>
                  <a:schemeClr val="bg1"/>
                </a:solidFill>
              </a:rPr>
              <a:t> • Si l'équipe de reconnaissance est immobilisée par la phase recherche et secours elle doit veiller à poursuivre sa mission d'évaluation du secteur dès que possible.</a:t>
            </a:r>
            <a:endParaRPr lang="fr-FR"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15" dur="2000" fill="hold"/>
                                        <p:tgtEl>
                                          <p:spTgt spid="71"/>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17" dur="2000" fill="hold"/>
                                        <p:tgtEl>
                                          <p:spTgt spid="72"/>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19" dur="2000" fill="hold"/>
                                        <p:tgtEl>
                                          <p:spTgt spid="70"/>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21" dur="2000" fill="hold"/>
                                        <p:tgtEl>
                                          <p:spTgt spid="42"/>
                                        </p:tgtEl>
                                        <p:attrNameLst>
                                          <p:attrName>ppt_x</p:attrName>
                                          <p:attrName>ppt_y</p:attrName>
                                        </p:attrNameLst>
                                      </p:cBhvr>
                                    </p:animMotion>
                                  </p:childTnLst>
                                </p:cTn>
                              </p:par>
                              <p:par>
                                <p:cTn id="22"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23" dur="2000" fill="hold"/>
                                        <p:tgtEl>
                                          <p:spTgt spid="49"/>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25" dur="2000" fill="hold"/>
                                        <p:tgtEl>
                                          <p:spTgt spid="59"/>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0 0 C 0.00417 -0.09074 0.00851 -0.18125 -0.00885 -0.2456 C -0.02621 -0.30996 -0.0743 -0.36296 -0.10399 -0.38681 C -0.13368 -0.41065 -0.12465 -0.42246 -0.18732 -0.3882 C -0.25 -0.35394 -0.43142 -0.21621 -0.48038 -0.18171 " pathEditMode="relative" ptsTypes="aaaaA">
                                      <p:cBhvr>
                                        <p:cTn id="27" dur="2000" fill="hold"/>
                                        <p:tgtEl>
                                          <p:spTgt spid="63"/>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work site.jpg"/>
          <p:cNvPicPr>
            <a:picLocks noChangeAspect="1"/>
          </p:cNvPicPr>
          <p:nvPr/>
        </p:nvPicPr>
        <p:blipFill>
          <a:blip r:embed="rId2" cstate="print"/>
          <a:stretch>
            <a:fillRect/>
          </a:stretch>
        </p:blipFill>
        <p:spPr>
          <a:xfrm>
            <a:off x="1907704" y="764704"/>
            <a:ext cx="4537696" cy="59492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normAutofit/>
          </a:bodyPr>
          <a:lstStyle/>
          <a:p>
            <a:r>
              <a:rPr lang="fr-FR" dirty="0" smtClean="0"/>
              <a:t>RÔLE ET FONCTION DE L’OFFICIER R.B.</a:t>
            </a:r>
            <a:endParaRPr lang="fr-FR" dirty="0"/>
          </a:p>
        </p:txBody>
      </p:sp>
      <p:sp>
        <p:nvSpPr>
          <p:cNvPr id="5" name="Sous-titre 1"/>
          <p:cNvSpPr>
            <a:spLocks noGrp="1"/>
          </p:cNvSpPr>
          <p:nvPr>
            <p:ph type="subTitle" idx="1"/>
          </p:nvPr>
        </p:nvSpPr>
        <p:spPr>
          <a:xfrm>
            <a:off x="0" y="3116560"/>
            <a:ext cx="9144000" cy="1752600"/>
          </a:xfrm>
        </p:spPr>
        <p:txBody>
          <a:bodyPr>
            <a:normAutofit fontScale="92500" lnSpcReduction="20000"/>
          </a:bodyPr>
          <a:lstStyle/>
          <a:p>
            <a:r>
              <a:rPr lang="fr-FR" sz="4000" dirty="0" smtClean="0">
                <a:solidFill>
                  <a:srgbClr val="FF0000"/>
                </a:solidFill>
              </a:rPr>
              <a:t>à l’étranger</a:t>
            </a:r>
          </a:p>
          <a:p>
            <a:r>
              <a:rPr lang="fr-FR" sz="4000" dirty="0" smtClean="0"/>
              <a:t>Ou</a:t>
            </a:r>
          </a:p>
          <a:p>
            <a:r>
              <a:rPr lang="fr-FR" sz="4000" dirty="0" smtClean="0"/>
              <a:t>en France</a:t>
            </a:r>
            <a:endParaRPr lang="fr-FR"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3116560"/>
            <a:ext cx="9144000" cy="1752600"/>
          </a:xfrm>
        </p:spPr>
        <p:txBody>
          <a:bodyPr>
            <a:normAutofit fontScale="92500" lnSpcReduction="20000"/>
          </a:bodyPr>
          <a:lstStyle/>
          <a:p>
            <a:r>
              <a:rPr lang="fr-FR" sz="4000" dirty="0" smtClean="0"/>
              <a:t>à l’étranger</a:t>
            </a:r>
          </a:p>
          <a:p>
            <a:r>
              <a:rPr lang="fr-FR" sz="4000" dirty="0" smtClean="0"/>
              <a:t>Ou</a:t>
            </a:r>
          </a:p>
          <a:p>
            <a:r>
              <a:rPr lang="fr-FR" sz="4000" dirty="0" smtClean="0">
                <a:solidFill>
                  <a:srgbClr val="FF0000"/>
                </a:solidFill>
              </a:rPr>
              <a:t>en France</a:t>
            </a:r>
            <a:endParaRPr lang="fr-FR" sz="4000" dirty="0">
              <a:solidFill>
                <a:srgbClr val="FF0000"/>
              </a:solidFill>
            </a:endParaRPr>
          </a:p>
        </p:txBody>
      </p:sp>
      <p:sp>
        <p:nvSpPr>
          <p:cNvPr id="3" name="Titre 2"/>
          <p:cNvSpPr>
            <a:spLocks noGrp="1"/>
          </p:cNvSpPr>
          <p:nvPr>
            <p:ph type="ctrTitle"/>
          </p:nvPr>
        </p:nvSpPr>
        <p:spPr/>
        <p:txBody>
          <a:bodyPr>
            <a:normAutofit/>
          </a:bodyPr>
          <a:lstStyle/>
          <a:p>
            <a:r>
              <a:rPr lang="fr-FR" dirty="0" smtClean="0"/>
              <a:t>RÔLE ET FONCTION DE L’OFFICIER R.B.</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64232" y="149768"/>
            <a:ext cx="5344272" cy="758952"/>
          </a:xfrm>
        </p:spPr>
        <p:txBody>
          <a:bodyPr>
            <a:normAutofit fontScale="90000"/>
          </a:bodyPr>
          <a:lstStyle/>
          <a:p>
            <a:r>
              <a:rPr lang="fr-FR" dirty="0" smtClean="0">
                <a:solidFill>
                  <a:schemeClr val="tx1"/>
                </a:solidFill>
              </a:rPr>
              <a:t>ROLE DE L’OFFICIER RB EN FRANCE</a:t>
            </a:r>
            <a:endParaRPr lang="fr-FR" dirty="0">
              <a:solidFill>
                <a:schemeClr val="tx1"/>
              </a:solidFill>
            </a:endParaRPr>
          </a:p>
        </p:txBody>
      </p:sp>
      <p:sp>
        <p:nvSpPr>
          <p:cNvPr id="3" name="ZoneTexte 2"/>
          <p:cNvSpPr txBox="1"/>
          <p:nvPr/>
        </p:nvSpPr>
        <p:spPr>
          <a:xfrm>
            <a:off x="179512" y="2060848"/>
            <a:ext cx="8832867" cy="2585323"/>
          </a:xfrm>
          <a:prstGeom prst="rect">
            <a:avLst/>
          </a:prstGeom>
          <a:noFill/>
        </p:spPr>
        <p:txBody>
          <a:bodyPr wrap="none" rtlCol="0">
            <a:spAutoFit/>
          </a:bodyPr>
          <a:lstStyle/>
          <a:p>
            <a:r>
              <a:rPr lang="fr-FR" dirty="0" smtClean="0"/>
              <a:t>De par ses compétences techniques supérieures au SDE3, l’officier RB :</a:t>
            </a:r>
          </a:p>
          <a:p>
            <a:endParaRPr lang="fr-FR" dirty="0" smtClean="0"/>
          </a:p>
          <a:p>
            <a:pPr>
              <a:buFont typeface="Arial" pitchFamily="34" charset="0"/>
              <a:buChar char="•"/>
            </a:pPr>
            <a:r>
              <a:rPr lang="fr-FR" dirty="0" smtClean="0"/>
              <a:t>Participe aux reconnaissance;</a:t>
            </a:r>
          </a:p>
          <a:p>
            <a:pPr>
              <a:buFont typeface="Arial" pitchFamily="34" charset="0"/>
              <a:buChar char="•"/>
            </a:pPr>
            <a:endParaRPr lang="fr-FR" dirty="0" smtClean="0"/>
          </a:p>
          <a:p>
            <a:pPr>
              <a:buFont typeface="Arial" pitchFamily="34" charset="0"/>
              <a:buChar char="•"/>
            </a:pPr>
            <a:r>
              <a:rPr lang="fr-FR" dirty="0" smtClean="0"/>
              <a:t>Peut prendre des premières mesures de sauvegarde vis-à-vis des habitants;</a:t>
            </a:r>
          </a:p>
          <a:p>
            <a:pPr>
              <a:buFont typeface="Arial" pitchFamily="34" charset="0"/>
              <a:buChar char="•"/>
            </a:pPr>
            <a:endParaRPr lang="fr-FR" dirty="0" smtClean="0"/>
          </a:p>
          <a:p>
            <a:pPr>
              <a:buFont typeface="Arial" pitchFamily="34" charset="0"/>
              <a:buChar char="•"/>
            </a:pPr>
            <a:r>
              <a:rPr lang="fr-FR" dirty="0" smtClean="0"/>
              <a:t>Conseille le SDE3 ou 2 pour l’orientation des recherches;</a:t>
            </a:r>
          </a:p>
          <a:p>
            <a:pPr>
              <a:buFont typeface="Arial" pitchFamily="34" charset="0"/>
              <a:buChar char="•"/>
            </a:pPr>
            <a:endParaRPr lang="fr-FR" dirty="0" smtClean="0"/>
          </a:p>
          <a:p>
            <a:pPr>
              <a:buFont typeface="Arial" pitchFamily="34" charset="0"/>
              <a:buChar char="•"/>
            </a:pPr>
            <a:r>
              <a:rPr lang="fr-FR" dirty="0" smtClean="0"/>
              <a:t>Conseille le COS ou le DOS concernant la procédure de péril ordinaire ou imminent;</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bonfils\AppData\Local\Microsoft\Windows\Temporary Internet Files\Content.IE5\31RGQR45\MC900433797[1].png"/>
          <p:cNvPicPr>
            <a:picLocks noChangeAspect="1" noChangeArrowheads="1"/>
          </p:cNvPicPr>
          <p:nvPr/>
        </p:nvPicPr>
        <p:blipFill>
          <a:blip r:embed="rId2" cstate="print"/>
          <a:srcRect/>
          <a:stretch>
            <a:fillRect/>
          </a:stretch>
        </p:blipFill>
        <p:spPr bwMode="auto">
          <a:xfrm>
            <a:off x="3429143" y="2286143"/>
            <a:ext cx="2285714" cy="228571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ORGANISATION D’UN DETACHEMENT INSARAG</a:t>
            </a:r>
            <a:endParaRPr lang="fr-FR" dirty="0"/>
          </a:p>
        </p:txBody>
      </p:sp>
      <p:sp>
        <p:nvSpPr>
          <p:cNvPr id="5" name="Titre 1"/>
          <p:cNvSpPr txBox="1">
            <a:spLocks/>
          </p:cNvSpPr>
          <p:nvPr/>
        </p:nvSpPr>
        <p:spPr>
          <a:xfrm>
            <a:off x="1475656" y="5385816"/>
            <a:ext cx="7406640" cy="995512"/>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HEAVY USAR TEAM</a:t>
            </a:r>
            <a:endParaRPr kumimoji="0" lang="fr-FR"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8" name="Image 7" descr="Insarag-logga-024.jpg"/>
          <p:cNvPicPr>
            <a:picLocks noChangeAspect="1"/>
          </p:cNvPicPr>
          <p:nvPr/>
        </p:nvPicPr>
        <p:blipFill>
          <a:blip r:embed="rId2" cstate="print"/>
          <a:stretch>
            <a:fillRect/>
          </a:stretch>
        </p:blipFill>
        <p:spPr>
          <a:xfrm>
            <a:off x="3131840" y="2829679"/>
            <a:ext cx="3694272" cy="2615545"/>
          </a:xfrm>
          <a:prstGeom prst="rect">
            <a:avLst/>
          </a:prstGeom>
        </p:spPr>
      </p:pic>
      <p:pic>
        <p:nvPicPr>
          <p:cNvPr id="6" name="Image 5" descr="drapeau_UE.jpg">
            <a:hlinkClick r:id="rId3" action="ppaction://hlinkfile"/>
          </p:cNvPr>
          <p:cNvPicPr>
            <a:picLocks noChangeAspect="1"/>
          </p:cNvPicPr>
          <p:nvPr/>
        </p:nvPicPr>
        <p:blipFill>
          <a:blip r:embed="rId4" cstate="print"/>
          <a:stretch>
            <a:fillRect/>
          </a:stretch>
        </p:blipFill>
        <p:spPr>
          <a:xfrm>
            <a:off x="1712862" y="4726116"/>
            <a:ext cx="866408" cy="679038"/>
          </a:xfrm>
          <a:prstGeom prst="rect">
            <a:avLst/>
          </a:prstGeom>
        </p:spPr>
      </p:pic>
      <p:sp>
        <p:nvSpPr>
          <p:cNvPr id="7" name="Rectangle 6"/>
          <p:cNvSpPr/>
          <p:nvPr/>
        </p:nvSpPr>
        <p:spPr>
          <a:xfrm>
            <a:off x="1415212" y="5405154"/>
            <a:ext cx="142859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Module n°4</a:t>
            </a:r>
            <a:endPar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97971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475656" y="1412776"/>
            <a:ext cx="7128792" cy="2308324"/>
          </a:xfrm>
          <a:prstGeom prst="rect">
            <a:avLst/>
          </a:prstGeom>
          <a:noFill/>
        </p:spPr>
        <p:txBody>
          <a:bodyPr wrap="square" rtlCol="0">
            <a:spAutoFit/>
          </a:bodyPr>
          <a:lstStyle/>
          <a:p>
            <a:pPr marL="342900" indent="-342900">
              <a:buFont typeface="Arial" pitchFamily="34" charset="0"/>
              <a:buChar char="•"/>
            </a:pPr>
            <a:r>
              <a:rPr lang="fr-FR" dirty="0" smtClean="0"/>
              <a:t>55 personnes réparties en 5 composantes (commandement, logistique, médical, recherche, secours) ;</a:t>
            </a:r>
          </a:p>
          <a:p>
            <a:pPr marL="342900" indent="-342900">
              <a:buFont typeface="Arial" pitchFamily="34" charset="0"/>
              <a:buChar char="•"/>
            </a:pPr>
            <a:r>
              <a:rPr lang="fr-FR" dirty="0" smtClean="0"/>
              <a:t>Capacité à travailler sur deux sites simultanément ;</a:t>
            </a:r>
          </a:p>
          <a:p>
            <a:pPr marL="342900" indent="-342900">
              <a:buFont typeface="Arial" pitchFamily="34" charset="0"/>
              <a:buChar char="•"/>
            </a:pPr>
            <a:r>
              <a:rPr lang="fr-FR" dirty="0" smtClean="0"/>
              <a:t>Capacité à faire de la localisation avec des équipes cynophiles </a:t>
            </a:r>
            <a:r>
              <a:rPr lang="fr-FR" b="1" dirty="0" smtClean="0"/>
              <a:t>et</a:t>
            </a:r>
            <a:r>
              <a:rPr lang="fr-FR" dirty="0" smtClean="0"/>
              <a:t> des moyens techniques ;</a:t>
            </a:r>
          </a:p>
          <a:p>
            <a:pPr marL="342900" indent="-342900">
              <a:buFont typeface="Arial" pitchFamily="34" charset="0"/>
              <a:buChar char="•"/>
            </a:pPr>
            <a:r>
              <a:rPr lang="fr-FR" dirty="0" smtClean="0"/>
              <a:t>Capacité à couper l’acier présent dans la construction ;</a:t>
            </a:r>
          </a:p>
          <a:p>
            <a:pPr marL="342900" indent="-342900">
              <a:buFont typeface="Arial" pitchFamily="34" charset="0"/>
              <a:buChar char="•"/>
            </a:pPr>
            <a:r>
              <a:rPr lang="fr-FR" dirty="0" smtClean="0"/>
              <a:t>Capacité aux opérations de manœuvre de force ;</a:t>
            </a:r>
            <a:endParaRPr lang="fr-FR" dirty="0"/>
          </a:p>
          <a:p>
            <a:pPr marL="342900" indent="-342900">
              <a:buFont typeface="Arial" pitchFamily="34" charset="0"/>
              <a:buChar char="•"/>
            </a:pPr>
            <a:r>
              <a:rPr lang="fr-FR" dirty="0" smtClean="0"/>
              <a:t>Capacité à travailler 24h00 non stop et/ou durant 10 jours.</a:t>
            </a:r>
            <a:endParaRPr lang="fr-FR" dirty="0"/>
          </a:p>
        </p:txBody>
      </p:sp>
      <p:sp>
        <p:nvSpPr>
          <p:cNvPr id="7" name="Titre 1"/>
          <p:cNvSpPr>
            <a:spLocks noGrp="1"/>
          </p:cNvSpPr>
          <p:nvPr>
            <p:ph type="title"/>
          </p:nvPr>
        </p:nvSpPr>
        <p:spPr>
          <a:xfrm>
            <a:off x="4211960" y="476672"/>
            <a:ext cx="4721728" cy="360040"/>
          </a:xfrm>
        </p:spPr>
        <p:txBody>
          <a:bodyPr>
            <a:normAutofit fontScale="90000"/>
          </a:bodyPr>
          <a:lstStyle/>
          <a:p>
            <a:r>
              <a:rPr lang="fr-FR" dirty="0" smtClean="0">
                <a:solidFill>
                  <a:schemeClr val="tx1"/>
                </a:solidFill>
              </a:rPr>
              <a:t>PRINCIPES DE BASE</a:t>
            </a:r>
            <a:endParaRPr lang="fr-FR"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e 17"/>
          <p:cNvGraphicFramePr/>
          <p:nvPr/>
        </p:nvGraphicFramePr>
        <p:xfrm>
          <a:off x="1979712" y="1700808"/>
          <a:ext cx="609600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a:xfrm>
            <a:off x="5220072" y="332656"/>
            <a:ext cx="3713616" cy="504056"/>
          </a:xfrm>
          <a:prstGeom prst="rect">
            <a:avLst/>
          </a:prstGeom>
          <a:noFill/>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solidFill>
                  <a:schemeClr val="tx1"/>
                </a:solidFill>
                <a:effectLst/>
                <a:uLnTx/>
                <a:uFillTx/>
                <a:latin typeface="Impact" pitchFamily="34" charset="0"/>
                <a:ea typeface="+mj-ea"/>
                <a:cs typeface="+mj-cs"/>
              </a:rPr>
              <a:t>COMMANDEMENT</a:t>
            </a:r>
            <a:endParaRPr kumimoji="0" lang="fr-FR" sz="3300" b="0" i="0" u="none" strike="noStrike" kern="1200" cap="none" spc="0" normalizeH="0" baseline="0" noProof="0" dirty="0">
              <a:ln>
                <a:noFill/>
              </a:ln>
              <a:solidFill>
                <a:schemeClr val="tx1"/>
              </a:solidFill>
              <a:effectLst/>
              <a:uLnTx/>
              <a:uFillTx/>
              <a:latin typeface="Impact"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43608" y="1412776"/>
            <a:ext cx="7704856" cy="923330"/>
          </a:xfrm>
          <a:prstGeom prst="rect">
            <a:avLst/>
          </a:prstGeom>
          <a:noFill/>
        </p:spPr>
        <p:txBody>
          <a:bodyPr wrap="square" rtlCol="0">
            <a:spAutoFit/>
          </a:bodyPr>
          <a:lstStyle/>
          <a:p>
            <a:pPr marL="342900" indent="-342900"/>
            <a:r>
              <a:rPr lang="fr-FR" dirty="0" smtClean="0"/>
              <a:t>1 Chef de détachement, 1 Adjoint, 1 officier conduite, 1 officier de liaison,  1 officier media/presse, </a:t>
            </a:r>
            <a:r>
              <a:rPr lang="fr-FR" dirty="0" smtClean="0">
                <a:solidFill>
                  <a:srgbClr val="FF0000"/>
                </a:solidFill>
              </a:rPr>
              <a:t>1 spécialiste risques bâtimentaire</a:t>
            </a:r>
            <a:r>
              <a:rPr lang="fr-FR" dirty="0" smtClean="0"/>
              <a:t>, 1 officier de sécurité</a:t>
            </a:r>
            <a:endParaRPr lang="fr-FR" dirty="0"/>
          </a:p>
        </p:txBody>
      </p:sp>
      <p:pic>
        <p:nvPicPr>
          <p:cNvPr id="6" name="Image 5" descr="MC900433950.PNG"/>
          <p:cNvPicPr>
            <a:picLocks noChangeAspect="1"/>
          </p:cNvPicPr>
          <p:nvPr/>
        </p:nvPicPr>
        <p:blipFill>
          <a:blip r:embed="rId2" cstate="print"/>
          <a:stretch>
            <a:fillRect/>
          </a:stretch>
        </p:blipFill>
        <p:spPr>
          <a:xfrm>
            <a:off x="4216127" y="1979548"/>
            <a:ext cx="1724025" cy="1724025"/>
          </a:xfrm>
          <a:prstGeom prst="rect">
            <a:avLst/>
          </a:prstGeom>
        </p:spPr>
      </p:pic>
      <p:pic>
        <p:nvPicPr>
          <p:cNvPr id="7" name="Image 6" descr="MC900433928.PNG"/>
          <p:cNvPicPr>
            <a:picLocks noChangeAspect="1"/>
          </p:cNvPicPr>
          <p:nvPr/>
        </p:nvPicPr>
        <p:blipFill>
          <a:blip r:embed="rId3" cstate="print"/>
          <a:stretch>
            <a:fillRect/>
          </a:stretch>
        </p:blipFill>
        <p:spPr>
          <a:xfrm>
            <a:off x="2353444" y="2915652"/>
            <a:ext cx="1714500" cy="1714500"/>
          </a:xfrm>
          <a:prstGeom prst="rect">
            <a:avLst/>
          </a:prstGeom>
        </p:spPr>
      </p:pic>
      <p:sp>
        <p:nvSpPr>
          <p:cNvPr id="8" name="ZoneTexte 7"/>
          <p:cNvSpPr txBox="1"/>
          <p:nvPr/>
        </p:nvSpPr>
        <p:spPr>
          <a:xfrm>
            <a:off x="4355976" y="3491716"/>
            <a:ext cx="1271502" cy="369332"/>
          </a:xfrm>
          <a:prstGeom prst="rect">
            <a:avLst/>
          </a:prstGeom>
          <a:noFill/>
        </p:spPr>
        <p:txBody>
          <a:bodyPr wrap="none" rtlCol="0">
            <a:spAutoFit/>
          </a:bodyPr>
          <a:lstStyle/>
          <a:p>
            <a:r>
              <a:rPr lang="fr-FR" dirty="0" smtClean="0"/>
              <a:t>Commande</a:t>
            </a:r>
            <a:endParaRPr lang="fr-FR" dirty="0"/>
          </a:p>
        </p:txBody>
      </p:sp>
      <p:sp>
        <p:nvSpPr>
          <p:cNvPr id="9" name="ZoneTexte 8"/>
          <p:cNvSpPr txBox="1"/>
          <p:nvPr/>
        </p:nvSpPr>
        <p:spPr>
          <a:xfrm>
            <a:off x="2433453" y="4499828"/>
            <a:ext cx="1274451" cy="369332"/>
          </a:xfrm>
          <a:prstGeom prst="rect">
            <a:avLst/>
          </a:prstGeom>
          <a:noFill/>
        </p:spPr>
        <p:txBody>
          <a:bodyPr wrap="none" rtlCol="0">
            <a:spAutoFit/>
          </a:bodyPr>
          <a:lstStyle/>
          <a:p>
            <a:r>
              <a:rPr lang="fr-FR" dirty="0" smtClean="0"/>
              <a:t>Coordonne</a:t>
            </a:r>
            <a:endParaRPr lang="fr-FR" dirty="0"/>
          </a:p>
        </p:txBody>
      </p:sp>
      <p:pic>
        <p:nvPicPr>
          <p:cNvPr id="10" name="Image 9" descr="MC900433928.PNG"/>
          <p:cNvPicPr>
            <a:picLocks noChangeAspect="1"/>
          </p:cNvPicPr>
          <p:nvPr/>
        </p:nvPicPr>
        <p:blipFill>
          <a:blip r:embed="rId3" cstate="print"/>
          <a:stretch>
            <a:fillRect/>
          </a:stretch>
        </p:blipFill>
        <p:spPr>
          <a:xfrm>
            <a:off x="5953844" y="2843644"/>
            <a:ext cx="1714500" cy="1714500"/>
          </a:xfrm>
          <a:prstGeom prst="rect">
            <a:avLst/>
          </a:prstGeom>
        </p:spPr>
      </p:pic>
      <p:sp>
        <p:nvSpPr>
          <p:cNvPr id="11" name="ZoneTexte 10"/>
          <p:cNvSpPr txBox="1"/>
          <p:nvPr/>
        </p:nvSpPr>
        <p:spPr>
          <a:xfrm>
            <a:off x="1510679" y="6372036"/>
            <a:ext cx="829073" cy="369332"/>
          </a:xfrm>
          <a:prstGeom prst="rect">
            <a:avLst/>
          </a:prstGeom>
          <a:noFill/>
        </p:spPr>
        <p:txBody>
          <a:bodyPr wrap="none" rtlCol="0">
            <a:spAutoFit/>
          </a:bodyPr>
          <a:lstStyle/>
          <a:p>
            <a:r>
              <a:rPr lang="fr-FR" dirty="0" smtClean="0"/>
              <a:t>Liaison</a:t>
            </a:r>
            <a:endParaRPr lang="fr-FR" dirty="0"/>
          </a:p>
        </p:txBody>
      </p:sp>
      <p:pic>
        <p:nvPicPr>
          <p:cNvPr id="12" name="Image 11" descr="MC900433928.PNG"/>
          <p:cNvPicPr>
            <a:picLocks noChangeAspect="1"/>
          </p:cNvPicPr>
          <p:nvPr/>
        </p:nvPicPr>
        <p:blipFill>
          <a:blip r:embed="rId3" cstate="print"/>
          <a:stretch>
            <a:fillRect/>
          </a:stretch>
        </p:blipFill>
        <p:spPr>
          <a:xfrm>
            <a:off x="1115616" y="4787860"/>
            <a:ext cx="1714500" cy="1714500"/>
          </a:xfrm>
          <a:prstGeom prst="rect">
            <a:avLst/>
          </a:prstGeom>
        </p:spPr>
      </p:pic>
      <p:sp>
        <p:nvSpPr>
          <p:cNvPr id="13" name="ZoneTexte 12"/>
          <p:cNvSpPr txBox="1"/>
          <p:nvPr/>
        </p:nvSpPr>
        <p:spPr>
          <a:xfrm>
            <a:off x="6156176" y="4499828"/>
            <a:ext cx="837089" cy="369332"/>
          </a:xfrm>
          <a:prstGeom prst="rect">
            <a:avLst/>
          </a:prstGeom>
          <a:noFill/>
        </p:spPr>
        <p:txBody>
          <a:bodyPr wrap="none" rtlCol="0">
            <a:spAutoFit/>
          </a:bodyPr>
          <a:lstStyle/>
          <a:p>
            <a:r>
              <a:rPr lang="fr-FR" dirty="0" smtClean="0"/>
              <a:t>Planifie</a:t>
            </a:r>
            <a:endParaRPr lang="fr-FR" dirty="0"/>
          </a:p>
        </p:txBody>
      </p:sp>
      <p:pic>
        <p:nvPicPr>
          <p:cNvPr id="14" name="Image 13" descr="MC900433928.PNG"/>
          <p:cNvPicPr>
            <a:picLocks noChangeAspect="1"/>
          </p:cNvPicPr>
          <p:nvPr/>
        </p:nvPicPr>
        <p:blipFill>
          <a:blip r:embed="rId3" cstate="print"/>
          <a:stretch>
            <a:fillRect/>
          </a:stretch>
        </p:blipFill>
        <p:spPr>
          <a:xfrm>
            <a:off x="5017740" y="4787860"/>
            <a:ext cx="1714500" cy="1714500"/>
          </a:xfrm>
          <a:prstGeom prst="rect">
            <a:avLst/>
          </a:prstGeom>
        </p:spPr>
      </p:pic>
      <p:sp>
        <p:nvSpPr>
          <p:cNvPr id="15" name="ZoneTexte 14"/>
          <p:cNvSpPr txBox="1"/>
          <p:nvPr/>
        </p:nvSpPr>
        <p:spPr>
          <a:xfrm>
            <a:off x="5364088" y="6381328"/>
            <a:ext cx="1133644" cy="369332"/>
          </a:xfrm>
          <a:prstGeom prst="rect">
            <a:avLst/>
          </a:prstGeom>
          <a:noFill/>
        </p:spPr>
        <p:txBody>
          <a:bodyPr wrap="none" rtlCol="0">
            <a:spAutoFit/>
          </a:bodyPr>
          <a:lstStyle/>
          <a:p>
            <a:r>
              <a:rPr lang="fr-FR" dirty="0" smtClean="0"/>
              <a:t>Evaluation</a:t>
            </a:r>
            <a:endParaRPr lang="fr-FR" dirty="0"/>
          </a:p>
        </p:txBody>
      </p:sp>
      <p:pic>
        <p:nvPicPr>
          <p:cNvPr id="16" name="Image 15" descr="MC900433928.PNG"/>
          <p:cNvPicPr>
            <a:picLocks noChangeAspect="1"/>
          </p:cNvPicPr>
          <p:nvPr/>
        </p:nvPicPr>
        <p:blipFill>
          <a:blip r:embed="rId3" cstate="print"/>
          <a:stretch>
            <a:fillRect/>
          </a:stretch>
        </p:blipFill>
        <p:spPr>
          <a:xfrm>
            <a:off x="7249988" y="4787860"/>
            <a:ext cx="1714500" cy="1714500"/>
          </a:xfrm>
          <a:prstGeom prst="rect">
            <a:avLst/>
          </a:prstGeom>
        </p:spPr>
      </p:pic>
      <p:sp>
        <p:nvSpPr>
          <p:cNvPr id="17" name="ZoneTexte 16"/>
          <p:cNvSpPr txBox="1"/>
          <p:nvPr/>
        </p:nvSpPr>
        <p:spPr>
          <a:xfrm>
            <a:off x="7668344" y="6381328"/>
            <a:ext cx="947695" cy="369332"/>
          </a:xfrm>
          <a:prstGeom prst="rect">
            <a:avLst/>
          </a:prstGeom>
          <a:noFill/>
        </p:spPr>
        <p:txBody>
          <a:bodyPr wrap="none" rtlCol="0">
            <a:spAutoFit/>
          </a:bodyPr>
          <a:lstStyle/>
          <a:p>
            <a:r>
              <a:rPr lang="fr-FR" dirty="0" smtClean="0"/>
              <a:t>Sécurité</a:t>
            </a:r>
            <a:endParaRPr lang="fr-FR" dirty="0"/>
          </a:p>
        </p:txBody>
      </p:sp>
      <p:pic>
        <p:nvPicPr>
          <p:cNvPr id="18" name="Image 17" descr="MC900433928.PNG"/>
          <p:cNvPicPr>
            <a:picLocks noChangeAspect="1"/>
          </p:cNvPicPr>
          <p:nvPr/>
        </p:nvPicPr>
        <p:blipFill>
          <a:blip r:embed="rId3" cstate="print"/>
          <a:stretch>
            <a:fillRect/>
          </a:stretch>
        </p:blipFill>
        <p:spPr>
          <a:xfrm>
            <a:off x="3001516" y="4797152"/>
            <a:ext cx="1714500" cy="1714500"/>
          </a:xfrm>
          <a:prstGeom prst="rect">
            <a:avLst/>
          </a:prstGeom>
        </p:spPr>
      </p:pic>
      <p:sp>
        <p:nvSpPr>
          <p:cNvPr id="19" name="ZoneTexte 18"/>
          <p:cNvSpPr txBox="1"/>
          <p:nvPr/>
        </p:nvSpPr>
        <p:spPr>
          <a:xfrm>
            <a:off x="2987824" y="6381328"/>
            <a:ext cx="1679627" cy="369332"/>
          </a:xfrm>
          <a:prstGeom prst="rect">
            <a:avLst/>
          </a:prstGeom>
          <a:noFill/>
        </p:spPr>
        <p:txBody>
          <a:bodyPr wrap="none" rtlCol="0">
            <a:spAutoFit/>
          </a:bodyPr>
          <a:lstStyle/>
          <a:p>
            <a:r>
              <a:rPr lang="fr-FR" dirty="0" smtClean="0"/>
              <a:t>Communication</a:t>
            </a:r>
            <a:endParaRPr lang="fr-FR" dirty="0"/>
          </a:p>
        </p:txBody>
      </p:sp>
      <p:sp>
        <p:nvSpPr>
          <p:cNvPr id="20" name="Ellipse 19"/>
          <p:cNvSpPr/>
          <p:nvPr/>
        </p:nvSpPr>
        <p:spPr>
          <a:xfrm>
            <a:off x="5004048" y="4725144"/>
            <a:ext cx="1656184" cy="1800200"/>
          </a:xfrm>
          <a:prstGeom prst="ellipse">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p:cNvSpPr txBox="1">
            <a:spLocks/>
          </p:cNvSpPr>
          <p:nvPr/>
        </p:nvSpPr>
        <p:spPr>
          <a:xfrm>
            <a:off x="5220072" y="332656"/>
            <a:ext cx="3713616" cy="504056"/>
          </a:xfrm>
          <a:prstGeom prst="rect">
            <a:avLst/>
          </a:prstGeom>
          <a:noFill/>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solidFill>
                  <a:schemeClr val="tx1"/>
                </a:solidFill>
                <a:effectLst/>
                <a:uLnTx/>
                <a:uFillTx/>
                <a:latin typeface="Impact" pitchFamily="34" charset="0"/>
                <a:ea typeface="+mj-ea"/>
                <a:cs typeface="+mj-cs"/>
              </a:rPr>
              <a:t>COMMANDEMENT</a:t>
            </a:r>
            <a:endParaRPr kumimoji="0" lang="fr-FR" sz="3300" b="0" i="0" u="none" strike="noStrike" kern="1200" cap="none" spc="0" normalizeH="0" baseline="0" noProof="0" dirty="0">
              <a:ln>
                <a:noFill/>
              </a:ln>
              <a:solidFill>
                <a:schemeClr val="tx1"/>
              </a:solidFill>
              <a:effectLst/>
              <a:uLnTx/>
              <a:uFillTx/>
              <a:latin typeface="Impact" pitchFamily="34" charset="0"/>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980728"/>
            <a:ext cx="8784976" cy="1152872"/>
          </a:xfrm>
        </p:spPr>
        <p:txBody>
          <a:bodyPr>
            <a:noAutofit/>
          </a:bodyPr>
          <a:lstStyle/>
          <a:p>
            <a:r>
              <a:rPr lang="fr-FR" sz="3200" dirty="0" smtClean="0"/>
              <a:t>DEROULEMENT GENERAL D’UNE INTERVENTION</a:t>
            </a:r>
            <a:br>
              <a:rPr lang="fr-FR" sz="3200" dirty="0" smtClean="0"/>
            </a:br>
            <a:r>
              <a:rPr lang="fr-FR" sz="3200" dirty="0" smtClean="0"/>
              <a:t>USAR A L’ETRANGER</a:t>
            </a:r>
            <a:endParaRPr lang="fr-FR" sz="3200" dirty="0"/>
          </a:p>
        </p:txBody>
      </p:sp>
      <p:pic>
        <p:nvPicPr>
          <p:cNvPr id="3" name="Image 2" descr="1-major-earthquake-devastates-haitian-capital_59.jpg"/>
          <p:cNvPicPr>
            <a:picLocks noChangeAspect="1"/>
          </p:cNvPicPr>
          <p:nvPr/>
        </p:nvPicPr>
        <p:blipFill>
          <a:blip r:embed="rId2" cstate="print"/>
          <a:stretch>
            <a:fillRect/>
          </a:stretch>
        </p:blipFill>
        <p:spPr>
          <a:xfrm>
            <a:off x="3851920" y="4149080"/>
            <a:ext cx="3169345" cy="2105912"/>
          </a:xfrm>
          <a:prstGeom prst="rect">
            <a:avLst/>
          </a:prstGeom>
        </p:spPr>
      </p:pic>
      <p:pic>
        <p:nvPicPr>
          <p:cNvPr id="4" name="Image 3" descr="copie_de_depart_haiti3.jpg"/>
          <p:cNvPicPr>
            <a:picLocks noChangeAspect="1"/>
          </p:cNvPicPr>
          <p:nvPr/>
        </p:nvPicPr>
        <p:blipFill>
          <a:blip r:embed="rId3" cstate="print"/>
          <a:stretch>
            <a:fillRect/>
          </a:stretch>
        </p:blipFill>
        <p:spPr>
          <a:xfrm>
            <a:off x="323528" y="2564904"/>
            <a:ext cx="1676400" cy="1121664"/>
          </a:xfrm>
          <a:prstGeom prst="rect">
            <a:avLst/>
          </a:prstGeom>
        </p:spPr>
      </p:pic>
      <p:pic>
        <p:nvPicPr>
          <p:cNvPr id="5" name="Image 4" descr="copie_de_depart_haiti5.jpg"/>
          <p:cNvPicPr>
            <a:picLocks noChangeAspect="1"/>
          </p:cNvPicPr>
          <p:nvPr/>
        </p:nvPicPr>
        <p:blipFill>
          <a:blip r:embed="rId4" cstate="print"/>
          <a:stretch>
            <a:fillRect/>
          </a:stretch>
        </p:blipFill>
        <p:spPr>
          <a:xfrm>
            <a:off x="7236296" y="5229200"/>
            <a:ext cx="1676400" cy="1121664"/>
          </a:xfrm>
          <a:prstGeom prst="rect">
            <a:avLst/>
          </a:prstGeom>
        </p:spPr>
      </p:pic>
      <p:pic>
        <p:nvPicPr>
          <p:cNvPr id="6" name="Image 5" descr="H1.jpg"/>
          <p:cNvPicPr>
            <a:picLocks noChangeAspect="1"/>
          </p:cNvPicPr>
          <p:nvPr/>
        </p:nvPicPr>
        <p:blipFill>
          <a:blip r:embed="rId5" cstate="print"/>
          <a:stretch>
            <a:fillRect/>
          </a:stretch>
        </p:blipFill>
        <p:spPr>
          <a:xfrm>
            <a:off x="179512" y="3717032"/>
            <a:ext cx="3465576" cy="2633472"/>
          </a:xfrm>
          <a:prstGeom prst="rect">
            <a:avLst/>
          </a:prstGeom>
        </p:spPr>
      </p:pic>
      <p:pic>
        <p:nvPicPr>
          <p:cNvPr id="7" name="Image 6" descr="pont_aerien_antilles_haiti_antilles.jpg"/>
          <p:cNvPicPr>
            <a:picLocks noChangeAspect="1"/>
          </p:cNvPicPr>
          <p:nvPr/>
        </p:nvPicPr>
        <p:blipFill>
          <a:blip r:embed="rId6" cstate="print"/>
          <a:stretch>
            <a:fillRect/>
          </a:stretch>
        </p:blipFill>
        <p:spPr>
          <a:xfrm>
            <a:off x="5868144" y="2564904"/>
            <a:ext cx="3041904" cy="2029968"/>
          </a:xfrm>
          <a:prstGeom prst="rect">
            <a:avLst/>
          </a:prstGeom>
        </p:spPr>
      </p:pic>
      <p:pic>
        <p:nvPicPr>
          <p:cNvPr id="8" name="Image 7" descr="unflag.gif"/>
          <p:cNvPicPr>
            <a:picLocks noChangeAspect="1"/>
          </p:cNvPicPr>
          <p:nvPr/>
        </p:nvPicPr>
        <p:blipFill>
          <a:blip r:embed="rId7" cstate="print"/>
          <a:stretch>
            <a:fillRect/>
          </a:stretch>
        </p:blipFill>
        <p:spPr>
          <a:xfrm>
            <a:off x="3412468" y="2780928"/>
            <a:ext cx="2160240" cy="14401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2780928"/>
            <a:ext cx="8928992" cy="1236570"/>
          </a:xfrm>
        </p:spPr>
        <p:txBody>
          <a:bodyPr>
            <a:noAutofit/>
          </a:bodyPr>
          <a:lstStyle/>
          <a:p>
            <a:pPr>
              <a:buFont typeface="Wingdings 2" pitchFamily="18" charset="2"/>
              <a:buChar char=""/>
            </a:pPr>
            <a:r>
              <a:rPr lang="fr-FR" sz="2000" dirty="0" smtClean="0"/>
              <a:t> </a:t>
            </a:r>
            <a:r>
              <a:rPr lang="fr-FR" sz="1400" dirty="0" smtClean="0"/>
              <a:t>MISE EN ALERTE – </a:t>
            </a:r>
            <a:r>
              <a:rPr lang="fr-FR" sz="1400" dirty="0" smtClean="0">
                <a:solidFill>
                  <a:srgbClr val="FF0000"/>
                </a:solidFill>
              </a:rPr>
              <a:t>PHASE 0</a:t>
            </a:r>
          </a:p>
          <a:p>
            <a:pPr>
              <a:buFont typeface="Wingdings 2" pitchFamily="18" charset="2"/>
              <a:buChar char=""/>
            </a:pPr>
            <a:r>
              <a:rPr lang="fr-FR" sz="1400" dirty="0" smtClean="0"/>
              <a:t> PROJECTION ET ARRIVEE DANS LE PAYS</a:t>
            </a:r>
          </a:p>
          <a:p>
            <a:pPr>
              <a:buFont typeface="Wingdings 2" pitchFamily="18" charset="2"/>
              <a:buChar char=""/>
            </a:pPr>
            <a:r>
              <a:rPr lang="fr-FR" sz="1400" dirty="0" smtClean="0"/>
              <a:t> reconnaissance et évaluation générale de la zone - </a:t>
            </a:r>
            <a:r>
              <a:rPr lang="fr-FR" sz="1400" dirty="0" smtClean="0">
                <a:solidFill>
                  <a:srgbClr val="FF0000"/>
                </a:solidFill>
              </a:rPr>
              <a:t>phase 1</a:t>
            </a:r>
          </a:p>
          <a:p>
            <a:pPr>
              <a:buFont typeface="Wingdings 2" pitchFamily="18" charset="2"/>
              <a:buChar char=""/>
            </a:pPr>
            <a:r>
              <a:rPr lang="fr-FR" sz="1400" dirty="0" smtClean="0"/>
              <a:t> Reconnaissance et évaluation du secteur – </a:t>
            </a:r>
            <a:r>
              <a:rPr lang="fr-FR" sz="1400" dirty="0" smtClean="0">
                <a:solidFill>
                  <a:srgbClr val="FF0000"/>
                </a:solidFill>
              </a:rPr>
              <a:t>phase 2</a:t>
            </a:r>
            <a:endParaRPr lang="fr-FR" sz="1400" dirty="0" smtClean="0"/>
          </a:p>
          <a:p>
            <a:pPr>
              <a:buFont typeface="Wingdings 2" pitchFamily="18" charset="2"/>
              <a:buChar char=""/>
            </a:pPr>
            <a:r>
              <a:rPr lang="fr-FR" sz="1400" dirty="0" smtClean="0"/>
              <a:t> première opération de recherche et de sauvetage – </a:t>
            </a:r>
            <a:r>
              <a:rPr lang="fr-FR" sz="1400" dirty="0" smtClean="0">
                <a:solidFill>
                  <a:srgbClr val="FF0000"/>
                </a:solidFill>
              </a:rPr>
              <a:t>phase 3</a:t>
            </a:r>
          </a:p>
          <a:p>
            <a:pPr>
              <a:buFont typeface="Wingdings 2" pitchFamily="18" charset="2"/>
              <a:buChar char=""/>
            </a:pPr>
            <a:r>
              <a:rPr lang="fr-FR" sz="1400" dirty="0" smtClean="0">
                <a:solidFill>
                  <a:srgbClr val="FF0000"/>
                </a:solidFill>
              </a:rPr>
              <a:t> </a:t>
            </a:r>
            <a:r>
              <a:rPr lang="fr-FR" sz="1400" dirty="0" smtClean="0"/>
              <a:t>deuxième opération de recherche et de sauvetage – </a:t>
            </a:r>
            <a:r>
              <a:rPr lang="fr-FR" sz="1400" dirty="0" smtClean="0">
                <a:solidFill>
                  <a:srgbClr val="FF0000"/>
                </a:solidFill>
              </a:rPr>
              <a:t>phase 4</a:t>
            </a:r>
          </a:p>
          <a:p>
            <a:pPr>
              <a:buFont typeface="Wingdings 2" pitchFamily="18" charset="2"/>
              <a:buChar char=""/>
            </a:pPr>
            <a:r>
              <a:rPr lang="fr-FR" sz="1400" dirty="0" smtClean="0">
                <a:solidFill>
                  <a:srgbClr val="FF0000"/>
                </a:solidFill>
              </a:rPr>
              <a:t> </a:t>
            </a:r>
            <a:r>
              <a:rPr lang="fr-FR" sz="1400" dirty="0" smtClean="0"/>
              <a:t>déblaiement généralise recherche des corps – </a:t>
            </a:r>
            <a:r>
              <a:rPr lang="fr-FR" sz="1400" dirty="0" smtClean="0">
                <a:solidFill>
                  <a:srgbClr val="FF0000"/>
                </a:solidFill>
              </a:rPr>
              <a:t>phase 5</a:t>
            </a:r>
          </a:p>
          <a:p>
            <a:pPr>
              <a:buFont typeface="Wingdings 2" pitchFamily="18" charset="2"/>
              <a:buChar char=""/>
            </a:pPr>
            <a:r>
              <a:rPr lang="fr-FR" sz="1400" dirty="0" smtClean="0">
                <a:solidFill>
                  <a:srgbClr val="FF0000"/>
                </a:solidFill>
              </a:rPr>
              <a:t> </a:t>
            </a:r>
            <a:r>
              <a:rPr lang="fr-FR" sz="1400" dirty="0" smtClean="0"/>
              <a:t>désengagement</a:t>
            </a:r>
          </a:p>
          <a:p>
            <a:pPr>
              <a:buFont typeface="Wingdings 2" pitchFamily="18" charset="2"/>
              <a:buChar char=""/>
            </a:pPr>
            <a:endParaRPr lang="fr-FR" sz="1400" dirty="0" smtClean="0">
              <a:solidFill>
                <a:srgbClr val="FF0000"/>
              </a:solidFill>
            </a:endParaRPr>
          </a:p>
          <a:p>
            <a:r>
              <a:rPr lang="fr-FR" sz="1400" dirty="0" smtClean="0">
                <a:solidFill>
                  <a:schemeClr val="tx1"/>
                </a:solidFill>
              </a:rPr>
              <a:t>Cette chronologie ne tient pas compte de la participation possible de l’</a:t>
            </a:r>
            <a:r>
              <a:rPr lang="fr-FR" sz="1400" dirty="0" err="1" smtClean="0">
                <a:solidFill>
                  <a:schemeClr val="tx1"/>
                </a:solidFill>
              </a:rPr>
              <a:t>husar</a:t>
            </a:r>
            <a:r>
              <a:rPr lang="fr-FR" sz="1400" dirty="0" smtClean="0">
                <a:solidFill>
                  <a:schemeClr val="tx1"/>
                </a:solidFill>
              </a:rPr>
              <a:t> au « </a:t>
            </a:r>
            <a:r>
              <a:rPr lang="fr-FR" sz="1400" dirty="0" err="1" smtClean="0">
                <a:solidFill>
                  <a:schemeClr val="tx1"/>
                </a:solidFill>
              </a:rPr>
              <a:t>rdc</a:t>
            </a:r>
            <a:r>
              <a:rPr lang="fr-FR" sz="1400" dirty="0" smtClean="0">
                <a:solidFill>
                  <a:schemeClr val="tx1"/>
                </a:solidFill>
              </a:rPr>
              <a:t> » ou a l’ »</a:t>
            </a:r>
            <a:r>
              <a:rPr lang="fr-FR" sz="1400" dirty="0" err="1" smtClean="0">
                <a:solidFill>
                  <a:schemeClr val="tx1"/>
                </a:solidFill>
              </a:rPr>
              <a:t>osocc</a:t>
            </a:r>
            <a:r>
              <a:rPr lang="fr-FR" sz="1400" dirty="0" smtClean="0">
                <a:solidFill>
                  <a:schemeClr val="tx1"/>
                </a:solidFill>
              </a:rPr>
              <a:t> ».</a:t>
            </a:r>
          </a:p>
          <a:p>
            <a:pPr>
              <a:buFont typeface="Wingdings 2" pitchFamily="18" charset="2"/>
              <a:buChar char=""/>
            </a:pPr>
            <a:endParaRPr lang="fr-FR" sz="1400" dirty="0">
              <a:solidFill>
                <a:srgbClr val="FF0000"/>
              </a:solidFill>
            </a:endParaRPr>
          </a:p>
        </p:txBody>
      </p:sp>
      <p:sp>
        <p:nvSpPr>
          <p:cNvPr id="2" name="Titre 1"/>
          <p:cNvSpPr>
            <a:spLocks noGrp="1"/>
          </p:cNvSpPr>
          <p:nvPr>
            <p:ph type="title"/>
          </p:nvPr>
        </p:nvSpPr>
        <p:spPr>
          <a:xfrm>
            <a:off x="179512" y="609600"/>
            <a:ext cx="8784976" cy="1307232"/>
          </a:xfrm>
        </p:spPr>
        <p:txBody>
          <a:bodyPr/>
          <a:lstStyle/>
          <a:p>
            <a:r>
              <a:rPr lang="fr-FR" dirty="0" smtClean="0">
                <a:solidFill>
                  <a:schemeClr val="tx1"/>
                </a:solidFill>
              </a:rPr>
              <a:t>PLAN</a:t>
            </a:r>
            <a:endParaRPr lang="fr-FR"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courbée vers la droite 2"/>
          <p:cNvSpPr/>
          <p:nvPr/>
        </p:nvSpPr>
        <p:spPr>
          <a:xfrm>
            <a:off x="4499992" y="4221088"/>
            <a:ext cx="3888432" cy="223224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Titre 1"/>
          <p:cNvSpPr txBox="1">
            <a:spLocks/>
          </p:cNvSpPr>
          <p:nvPr/>
        </p:nvSpPr>
        <p:spPr>
          <a:xfrm>
            <a:off x="7441976" y="260648"/>
            <a:ext cx="1594520" cy="587152"/>
          </a:xfrm>
          <a:prstGeom prst="rect">
            <a:avLst/>
          </a:prstGeom>
          <a:noFill/>
        </p:spPr>
        <p:txBody>
          <a:bodyPr vert="horz"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300" b="0" i="0" u="none" strike="noStrike" kern="1200" cap="none" spc="0" normalizeH="0" baseline="0" noProof="0" dirty="0" smtClean="0">
                <a:ln>
                  <a:noFill/>
                </a:ln>
                <a:effectLst/>
                <a:uLnTx/>
                <a:uFillTx/>
                <a:latin typeface="Impact" pitchFamily="34" charset="0"/>
                <a:ea typeface="+mj-ea"/>
                <a:cs typeface="+mj-cs"/>
              </a:rPr>
              <a:t>L’ALERTE</a:t>
            </a:r>
            <a:endParaRPr kumimoji="0" lang="fr-FR" sz="3300" b="0" i="0" u="none" strike="noStrike" kern="1200" cap="none" spc="0" normalizeH="0" baseline="0" noProof="0" dirty="0">
              <a:ln>
                <a:noFill/>
              </a:ln>
              <a:effectLst/>
              <a:uLnTx/>
              <a:uFillTx/>
              <a:latin typeface="Impact" pitchFamily="34" charset="0"/>
              <a:ea typeface="+mj-ea"/>
              <a:cs typeface="+mj-cs"/>
            </a:endParaRPr>
          </a:p>
        </p:txBody>
      </p:sp>
      <p:sp>
        <p:nvSpPr>
          <p:cNvPr id="5" name="ZoneTexte 4"/>
          <p:cNvSpPr txBox="1"/>
          <p:nvPr/>
        </p:nvSpPr>
        <p:spPr>
          <a:xfrm>
            <a:off x="395536" y="1556792"/>
            <a:ext cx="2452916" cy="369332"/>
          </a:xfrm>
          <a:prstGeom prst="rect">
            <a:avLst/>
          </a:prstGeom>
          <a:noFill/>
        </p:spPr>
        <p:txBody>
          <a:bodyPr wrap="none" rtlCol="0">
            <a:spAutoFit/>
          </a:bodyPr>
          <a:lstStyle/>
          <a:p>
            <a:r>
              <a:rPr lang="fr-FR" dirty="0" smtClean="0"/>
              <a:t>Séisme dans le monde</a:t>
            </a:r>
            <a:endParaRPr lang="fr-FR" dirty="0"/>
          </a:p>
        </p:txBody>
      </p:sp>
      <p:pic>
        <p:nvPicPr>
          <p:cNvPr id="6" name="Image 5" descr="f6692ff6.gif"/>
          <p:cNvPicPr>
            <a:picLocks noChangeAspect="1"/>
          </p:cNvPicPr>
          <p:nvPr/>
        </p:nvPicPr>
        <p:blipFill>
          <a:blip r:embed="rId2" cstate="print"/>
          <a:stretch>
            <a:fillRect/>
          </a:stretch>
        </p:blipFill>
        <p:spPr>
          <a:xfrm>
            <a:off x="5076056" y="2348880"/>
            <a:ext cx="3267075" cy="3152775"/>
          </a:xfrm>
          <a:prstGeom prst="rect">
            <a:avLst/>
          </a:prstGeom>
        </p:spPr>
      </p:pic>
      <p:sp>
        <p:nvSpPr>
          <p:cNvPr id="8" name="Triangle isocèle 7"/>
          <p:cNvSpPr/>
          <p:nvPr/>
        </p:nvSpPr>
        <p:spPr>
          <a:xfrm rot="6664398">
            <a:off x="2722704" y="1165907"/>
            <a:ext cx="1152128" cy="46983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t_19.jpg"/>
          <p:cNvPicPr>
            <a:picLocks noChangeAspect="1"/>
          </p:cNvPicPr>
          <p:nvPr/>
        </p:nvPicPr>
        <p:blipFill>
          <a:blip r:embed="rId3" cstate="print"/>
          <a:stretch>
            <a:fillRect/>
          </a:stretch>
        </p:blipFill>
        <p:spPr>
          <a:xfrm>
            <a:off x="179512" y="1931170"/>
            <a:ext cx="2880320" cy="1895251"/>
          </a:xfrm>
          <a:prstGeom prst="rect">
            <a:avLst/>
          </a:prstGeom>
        </p:spPr>
      </p:pic>
      <p:sp>
        <p:nvSpPr>
          <p:cNvPr id="10" name="Flèche courbée vers le bas 9"/>
          <p:cNvSpPr/>
          <p:nvPr/>
        </p:nvSpPr>
        <p:spPr>
          <a:xfrm>
            <a:off x="4499992" y="1556792"/>
            <a:ext cx="4427984" cy="208823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2267744" y="4509120"/>
            <a:ext cx="2095445" cy="369332"/>
          </a:xfrm>
          <a:prstGeom prst="rect">
            <a:avLst/>
          </a:prstGeom>
          <a:noFill/>
        </p:spPr>
        <p:txBody>
          <a:bodyPr wrap="none" rtlCol="0">
            <a:spAutoFit/>
          </a:bodyPr>
          <a:lstStyle/>
          <a:p>
            <a:r>
              <a:rPr lang="fr-FR" dirty="0" smtClean="0"/>
              <a:t>Membres UNDAC</a:t>
            </a:r>
            <a:endParaRPr lang="fr-FR" dirty="0"/>
          </a:p>
        </p:txBody>
      </p:sp>
      <p:sp>
        <p:nvSpPr>
          <p:cNvPr id="12" name="ZoneTexte 11"/>
          <p:cNvSpPr txBox="1"/>
          <p:nvPr/>
        </p:nvSpPr>
        <p:spPr>
          <a:xfrm>
            <a:off x="8101625" y="1844824"/>
            <a:ext cx="934871" cy="369332"/>
          </a:xfrm>
          <a:prstGeom prst="rect">
            <a:avLst/>
          </a:prstGeom>
          <a:noFill/>
        </p:spPr>
        <p:txBody>
          <a:bodyPr wrap="none" rtlCol="0">
            <a:spAutoFit/>
          </a:bodyPr>
          <a:lstStyle/>
          <a:p>
            <a:r>
              <a:rPr lang="fr-FR" dirty="0" smtClean="0"/>
              <a:t>Médias</a:t>
            </a:r>
            <a:endParaRPr lang="fr-FR" dirty="0"/>
          </a:p>
        </p:txBody>
      </p:sp>
      <p:sp>
        <p:nvSpPr>
          <p:cNvPr id="13" name="ZoneTexte 12"/>
          <p:cNvSpPr txBox="1"/>
          <p:nvPr/>
        </p:nvSpPr>
        <p:spPr>
          <a:xfrm>
            <a:off x="2843808" y="6309320"/>
            <a:ext cx="6268063" cy="369332"/>
          </a:xfrm>
          <a:prstGeom prst="rect">
            <a:avLst/>
          </a:prstGeom>
          <a:noFill/>
        </p:spPr>
        <p:txBody>
          <a:bodyPr wrap="none" rtlCol="0">
            <a:spAutoFit/>
          </a:bodyPr>
          <a:lstStyle/>
          <a:p>
            <a:r>
              <a:rPr lang="fr-FR" dirty="0" smtClean="0"/>
              <a:t>Demande d’aide internationale relayées par les ambassades</a:t>
            </a:r>
            <a:endParaRPr lang="fr-FR" dirty="0"/>
          </a:p>
        </p:txBody>
      </p:sp>
      <p:sp>
        <p:nvSpPr>
          <p:cNvPr id="7" name="ZoneTexte 6"/>
          <p:cNvSpPr txBox="1"/>
          <p:nvPr/>
        </p:nvSpPr>
        <p:spPr>
          <a:xfrm>
            <a:off x="3419872" y="1556792"/>
            <a:ext cx="3640740" cy="369332"/>
          </a:xfrm>
          <a:prstGeom prst="rect">
            <a:avLst/>
          </a:prstGeom>
          <a:noFill/>
        </p:spPr>
        <p:txBody>
          <a:bodyPr wrap="none" rtlCol="0">
            <a:spAutoFit/>
          </a:bodyPr>
          <a:lstStyle/>
          <a:p>
            <a:r>
              <a:rPr lang="fr-FR" dirty="0" smtClean="0"/>
              <a:t>Réseau de surveillance  sismique</a:t>
            </a:r>
            <a:endParaRPr lang="fr-FR"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992</TotalTime>
  <Words>958</Words>
  <Application>Microsoft Office PowerPoint</Application>
  <PresentationFormat>Affichage à l'écran (4:3)</PresentationFormat>
  <Paragraphs>171</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Conception personnalisée</vt:lpstr>
      <vt:lpstr>Civil</vt:lpstr>
      <vt:lpstr>RÔLE ET FONCTION DE L’OFFICIER R.B.</vt:lpstr>
      <vt:lpstr>RÔLE ET FONCTION DE L’OFFICIER R.B.</vt:lpstr>
      <vt:lpstr>ORGANISATION D’UN DETACHEMENT INSARAG</vt:lpstr>
      <vt:lpstr>PRINCIPES DE BASE</vt:lpstr>
      <vt:lpstr>Présentation PowerPoint</vt:lpstr>
      <vt:lpstr>Présentation PowerPoint</vt:lpstr>
      <vt:lpstr>DEROULEMENT GENERAL D’UNE INTERVENTION USAR A L’ETRANGER</vt:lpstr>
      <vt:lpstr>PLAN</vt:lpstr>
      <vt:lpstr>Présentation PowerPoint</vt:lpstr>
      <vt:lpstr>Présentation PowerPoint</vt:lpstr>
      <vt:lpstr>PROJECTION</vt:lpstr>
      <vt:lpstr>L’ARRIVEE DANS LE PAYS</vt:lpstr>
      <vt:lpstr>Présentation PowerPoint</vt:lpstr>
      <vt:lpstr>Présentation PowerPoint</vt:lpstr>
      <vt:lpstr>L’ENGAGEMENT</vt:lpstr>
      <vt:lpstr>Présentation PowerPoint</vt:lpstr>
      <vt:lpstr>Présentation PowerPoint</vt:lpstr>
      <vt:lpstr>Présentation PowerPoint</vt:lpstr>
      <vt:lpstr>Présentation PowerPoint</vt:lpstr>
      <vt:lpstr>RÔLE ET FONCTION DE L’OFFICIER R.B.</vt:lpstr>
      <vt:lpstr>ROLE DE L’OFFICIER RB EN FRANCE</vt:lpstr>
      <vt:lpstr>Présentation PowerPoint</vt:lpstr>
    </vt:vector>
  </TitlesOfParts>
  <Company>Entente pour la fôret Méditerranéenne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Louis BONFILS</dc:creator>
  <cp:lastModifiedBy>LORIN Thierry</cp:lastModifiedBy>
  <cp:revision>97</cp:revision>
  <dcterms:created xsi:type="dcterms:W3CDTF">2012-03-05T15:40:16Z</dcterms:created>
  <dcterms:modified xsi:type="dcterms:W3CDTF">2021-02-04T18:09:47Z</dcterms:modified>
</cp:coreProperties>
</file>