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8" r:id="rId3"/>
    <p:sldId id="257" r:id="rId4"/>
    <p:sldId id="269" r:id="rId5"/>
    <p:sldId id="258" r:id="rId6"/>
    <p:sldId id="261" r:id="rId7"/>
    <p:sldId id="259" r:id="rId8"/>
    <p:sldId id="260" r:id="rId9"/>
    <p:sldId id="262" r:id="rId10"/>
    <p:sldId id="263" r:id="rId11"/>
    <p:sldId id="264" r:id="rId12"/>
    <p:sldId id="266" r:id="rId13"/>
    <p:sldId id="265" r:id="rId14"/>
    <p:sldId id="270" r:id="rId15"/>
    <p:sldId id="267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7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672D7B-336B-45CC-95AA-9E0EA0DA35EC}" type="datetimeFigureOut">
              <a:rPr lang="fr-FR" smtClean="0"/>
              <a:t>14/12/2020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D3EC3-DBEC-4B0C-B3EB-2DD3B37B80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2767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E8BF-9308-44F9-B6B5-00988E6EDC75}" type="datetime1">
              <a:rPr lang="fr-FR" smtClean="0"/>
              <a:t>14/12/2020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JLR- ECASC Valabre FMPA CT USAR-RB Décembre 2020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DEEDF-89B1-4707-B508-89150360D2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0731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87B5-8365-4F4A-A4C3-05A12CE2770B}" type="datetime1">
              <a:rPr lang="fr-FR" smtClean="0"/>
              <a:t>14/12/2020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JLR- ECASC Valabre FMPA CT USAR-RB Décembre 2020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DEEDF-89B1-4707-B508-89150360D2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7317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7C2E9-8D58-456F-8D50-87B9F0D5F148}" type="datetime1">
              <a:rPr lang="fr-FR" smtClean="0"/>
              <a:t>14/12/2020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JLR- ECASC Valabre FMPA CT USAR-RB Décembre 2020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DEEDF-89B1-4707-B508-89150360D2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38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167F3-C022-41C6-B943-719FC5F9A1F3}" type="datetime1">
              <a:rPr lang="fr-FR" smtClean="0"/>
              <a:t>14/12/2020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JLR- ECASC Valabre FMPA CT USAR-RB Décembre 2020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DEEDF-89B1-4707-B508-89150360D2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8140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1CC85-4798-4719-9398-C78F1DAECD12}" type="datetime1">
              <a:rPr lang="fr-FR" smtClean="0"/>
              <a:t>14/12/2020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JLR- ECASC Valabre FMPA CT USAR-RB Décembre 2020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DEEDF-89B1-4707-B508-89150360D2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3056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52F9C-A3EA-451A-AFEE-2BAF1E82F740}" type="datetime1">
              <a:rPr lang="fr-FR" smtClean="0"/>
              <a:t>14/12/2020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JLR- ECASC Valabre FMPA CT USAR-RB Décembre 2020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DEEDF-89B1-4707-B508-89150360D2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7339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AA65-5E86-4AFB-81F0-E189161ACB28}" type="datetime1">
              <a:rPr lang="fr-FR" smtClean="0"/>
              <a:t>14/12/2020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JLR- ECASC Valabre FMPA CT USAR-RB Décembre 2020 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DEEDF-89B1-4707-B508-89150360D2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321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046B-9D7B-49A1-BA31-ECFC1A5B108A}" type="datetime1">
              <a:rPr lang="fr-FR" smtClean="0"/>
              <a:t>14/12/2020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JLR- ECASC Valabre FMPA CT USAR-RB Décembre 2020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DEEDF-89B1-4707-B508-89150360D2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8504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552B-6801-4AD0-91FA-81FCC80D306E}" type="datetime1">
              <a:rPr lang="fr-FR" smtClean="0"/>
              <a:t>14/12/2020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JLR- ECASC Valabre FMPA CT USAR-RB Décembre 2020 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DEEDF-89B1-4707-B508-89150360D2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8809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36D76-F761-42BB-8F23-5C543826D11E}" type="datetime1">
              <a:rPr lang="fr-FR" smtClean="0"/>
              <a:t>14/12/2020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JLR- ECASC Valabre FMPA CT USAR-RB Décembre 2020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DEEDF-89B1-4707-B508-89150360D2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6012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AD6F6-CF87-4F22-A8C0-CC1566A110D4}" type="datetime1">
              <a:rPr lang="fr-FR" smtClean="0"/>
              <a:t>14/12/2020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JLR- ECASC Valabre FMPA CT USAR-RB Décembre 2020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DEEDF-89B1-4707-B508-89150360D2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2666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9E513-4F22-4226-9614-95B0FD001453}" type="datetime1">
              <a:rPr lang="fr-FR" smtClean="0"/>
              <a:t>14/12/2020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JLR- ECASC Valabre FMPA CT USAR-RB Décembre 2020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DEEDF-89B1-4707-B508-89150360D2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6954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512" y="2204864"/>
            <a:ext cx="8784976" cy="147002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fr-FR" sz="4000" dirty="0" smtClean="0">
                <a:latin typeface="Arial Black" panose="020B0A04020102020204" pitchFamily="34" charset="0"/>
              </a:rPr>
              <a:t>RECOGNITION/ASSESSMENT OF A ZONE</a:t>
            </a:r>
            <a:endParaRPr lang="fr-FR" sz="4000" dirty="0">
              <a:latin typeface="Arial Black" panose="020B0A040201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43608" y="4653136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fr-FR" sz="4400" dirty="0" smtClean="0"/>
              <a:t>Eléments de réflexion </a:t>
            </a:r>
          </a:p>
          <a:p>
            <a:r>
              <a:rPr lang="fr-FR" dirty="0" smtClean="0"/>
              <a:t>Dans le cadre de la FMPA </a:t>
            </a:r>
          </a:p>
          <a:p>
            <a:r>
              <a:rPr lang="fr-FR" dirty="0" smtClean="0"/>
              <a:t>CONSEILLE TECHNIQUE USAR-RB 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744168" y="6381328"/>
            <a:ext cx="5192216" cy="365125"/>
          </a:xfrm>
        </p:spPr>
        <p:txBody>
          <a:bodyPr/>
          <a:lstStyle/>
          <a:p>
            <a:r>
              <a:rPr lang="fr-FR" dirty="0" smtClean="0"/>
              <a:t> © JLR- ECASC </a:t>
            </a:r>
            <a:r>
              <a:rPr lang="fr-FR" dirty="0" err="1" smtClean="0"/>
              <a:t>Valabre</a:t>
            </a:r>
            <a:r>
              <a:rPr lang="fr-FR" dirty="0" smtClean="0"/>
              <a:t> FMPA CT USAR-RB Décembre 2020 </a:t>
            </a:r>
            <a:endParaRPr lang="fr-FR" dirty="0"/>
          </a:p>
        </p:txBody>
      </p:sp>
      <p:pic>
        <p:nvPicPr>
          <p:cNvPr id="2050" name="Picture 2" descr="C:\Users\JL\Desktop\Logo-Valabre-ECASC-h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04664"/>
            <a:ext cx="2160240" cy="12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788024" y="3851827"/>
            <a:ext cx="4248472" cy="584775"/>
          </a:xfrm>
          <a:prstGeom prst="rect">
            <a:avLst/>
          </a:prstGeom>
          <a:solidFill>
            <a:schemeClr val="accent1">
              <a:alpha val="73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…..la notion de l’ASR 0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43805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Parcelles cadastrales d’un secteur</a:t>
            </a:r>
            <a:br>
              <a:rPr lang="fr-FR" dirty="0" smtClean="0"/>
            </a:br>
            <a:r>
              <a:rPr lang="fr-FR" dirty="0" err="1" smtClean="0"/>
              <a:t>BdD</a:t>
            </a:r>
            <a:r>
              <a:rPr lang="fr-FR" dirty="0" smtClean="0"/>
              <a:t> Nationale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JLR- ECASC Valabre FMPA CT USAR-RB Décembre 2020 </a:t>
            </a:r>
            <a:endParaRPr lang="fr-FR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895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Voiries d’un secteur (limites?)</a:t>
            </a:r>
            <a:br>
              <a:rPr lang="fr-FR" dirty="0" smtClean="0"/>
            </a:br>
            <a:r>
              <a:rPr lang="fr-FR" dirty="0" err="1" smtClean="0"/>
              <a:t>BdD</a:t>
            </a:r>
            <a:r>
              <a:rPr lang="fr-FR" dirty="0" smtClean="0"/>
              <a:t> </a:t>
            </a:r>
            <a:r>
              <a:rPr lang="fr-FR" dirty="0" err="1" smtClean="0"/>
              <a:t>InterNationale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JLR- ECASC Valabre FMPA CT USAR-RB Décembre 2020 </a:t>
            </a:r>
            <a:endParaRPr lang="fr-FR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63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Accès aux données qualifiées SIG des municipalités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JLR- ECASC Valabre FMPA CT USAR-RB Décembre 2020 </a:t>
            </a:r>
            <a:endParaRPr lang="fr-FR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6454154" cy="374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712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490066"/>
          </a:xfrm>
        </p:spPr>
        <p:txBody>
          <a:bodyPr>
            <a:noAutofit/>
          </a:bodyPr>
          <a:lstStyle/>
          <a:p>
            <a:r>
              <a:rPr lang="fr-FR" sz="3600" dirty="0" smtClean="0"/>
              <a:t>ASR1 et+  Données SAT = Après Activation COGIC</a:t>
            </a:r>
            <a:endParaRPr lang="fr-FR" sz="36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07504" y="6597352"/>
            <a:ext cx="4904184" cy="365125"/>
          </a:xfrm>
        </p:spPr>
        <p:txBody>
          <a:bodyPr/>
          <a:lstStyle/>
          <a:p>
            <a:r>
              <a:rPr lang="fr-FR" dirty="0" smtClean="0"/>
              <a:t>JLR- ECASC </a:t>
            </a:r>
            <a:r>
              <a:rPr lang="fr-FR" dirty="0" err="1" smtClean="0"/>
              <a:t>Valabre</a:t>
            </a:r>
            <a:r>
              <a:rPr lang="fr-FR" dirty="0" smtClean="0"/>
              <a:t> FMPA CT USAR-RB Décembre 2020 </a:t>
            </a:r>
            <a:endParaRPr lang="fr-FR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08852"/>
            <a:ext cx="6120680" cy="5628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052736"/>
            <a:ext cx="2302102" cy="210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lèche droite 5"/>
          <p:cNvSpPr/>
          <p:nvPr/>
        </p:nvSpPr>
        <p:spPr>
          <a:xfrm>
            <a:off x="4693723" y="1174133"/>
            <a:ext cx="194421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744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200" b="1" dirty="0" smtClean="0">
                <a:solidFill>
                  <a:srgbClr val="C00000"/>
                </a:solidFill>
              </a:rPr>
              <a:t>Annexe: Taux de survie des populations sous les décombres lors des derniers tremblements de terre mondiaux</a:t>
            </a:r>
            <a:r>
              <a:rPr lang="fr-FR" b="1" dirty="0" smtClean="0">
                <a:solidFill>
                  <a:srgbClr val="C00000"/>
                </a:solidFill>
              </a:rPr>
              <a:t/>
            </a:r>
            <a:br>
              <a:rPr lang="fr-FR" b="1" dirty="0" smtClean="0">
                <a:solidFill>
                  <a:srgbClr val="C00000"/>
                </a:solidFill>
              </a:rPr>
            </a:b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95536" y="6492875"/>
            <a:ext cx="5624264" cy="365125"/>
          </a:xfrm>
        </p:spPr>
        <p:txBody>
          <a:bodyPr/>
          <a:lstStyle/>
          <a:p>
            <a:r>
              <a:rPr lang="fr-FR" dirty="0" smtClean="0"/>
              <a:t>JLR- ECASC </a:t>
            </a:r>
            <a:r>
              <a:rPr lang="fr-FR" dirty="0" err="1" smtClean="0"/>
              <a:t>Valabre</a:t>
            </a:r>
            <a:r>
              <a:rPr lang="fr-FR" dirty="0" smtClean="0"/>
              <a:t> FMPA CT USAR-RB Décembre 2020 </a:t>
            </a:r>
            <a:endParaRPr lang="fr-FR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20" y="980728"/>
            <a:ext cx="7564421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309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CREDITS IMAGES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Projet Européen BELICE </a:t>
            </a:r>
          </a:p>
          <a:p>
            <a:r>
              <a:rPr lang="fr-FR" dirty="0" err="1" smtClean="0"/>
              <a:t>Géoportail</a:t>
            </a:r>
            <a:endParaRPr lang="fr-FR" dirty="0" smtClean="0"/>
          </a:p>
          <a:p>
            <a:r>
              <a:rPr lang="fr-FR" dirty="0" err="1" smtClean="0"/>
              <a:t>OpenStreetMap</a:t>
            </a:r>
            <a:endParaRPr lang="fr-FR" dirty="0" smtClean="0"/>
          </a:p>
          <a:p>
            <a:r>
              <a:rPr lang="fr-FR" dirty="0" err="1" smtClean="0"/>
              <a:t>Copernicus</a:t>
            </a:r>
            <a:endParaRPr lang="fr-FR" dirty="0" smtClean="0"/>
          </a:p>
          <a:p>
            <a:r>
              <a:rPr lang="fr-FR" dirty="0" err="1" smtClean="0"/>
              <a:t>Insarag</a:t>
            </a:r>
            <a:r>
              <a:rPr lang="fr-FR" dirty="0" smtClean="0"/>
              <a:t> Guidelines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JLR- ECASC Valabre FMPA CT USAR-RB Décembre 2020 </a:t>
            </a:r>
            <a:endParaRPr lang="fr-F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6792"/>
            <a:ext cx="3711751" cy="672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369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JLR- ECASC Valabre FMPA CT USAR-RB Décembre 2020 </a:t>
            </a:r>
            <a:endParaRPr lang="fr-FR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836712"/>
            <a:ext cx="3637843" cy="531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484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002060"/>
                </a:solidFill>
              </a:rPr>
              <a:t>Les phases </a:t>
            </a:r>
            <a:r>
              <a:rPr lang="fr-FR" dirty="0" err="1" smtClean="0">
                <a:solidFill>
                  <a:srgbClr val="002060"/>
                </a:solidFill>
              </a:rPr>
              <a:t>PREparatoire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b="1" dirty="0" smtClean="0">
                <a:solidFill>
                  <a:srgbClr val="002060"/>
                </a:solidFill>
              </a:rPr>
              <a:t>[-1]</a:t>
            </a:r>
            <a:r>
              <a:rPr lang="fr-FR" dirty="0" smtClean="0">
                <a:solidFill>
                  <a:srgbClr val="002060"/>
                </a:solidFill>
              </a:rPr>
              <a:t> et Initialisation </a:t>
            </a:r>
            <a:r>
              <a:rPr lang="fr-FR" b="1" dirty="0" smtClean="0">
                <a:solidFill>
                  <a:srgbClr val="002060"/>
                </a:solidFill>
              </a:rPr>
              <a:t>[0]</a:t>
            </a:r>
            <a:endParaRPr lang="fr-FR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96952"/>
            <a:ext cx="7194659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JLR- ECASC Valabre FMPA CT USAR-RB Décembre 2020 </a:t>
            </a:r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835696" y="1590751"/>
            <a:ext cx="2952328" cy="1152128"/>
          </a:xfrm>
          <a:prstGeom prst="wedgeRectCallout">
            <a:avLst>
              <a:gd name="adj1" fmla="val -17597"/>
              <a:gd name="adj2" fmla="val 92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smtClean="0"/>
              <a:t>STARTER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269068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ASR TIMELINE à J1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JLR- ECASC Valabre FMPA CT USAR-RB Décembre 2020 </a:t>
            </a:r>
            <a:endParaRPr lang="fr-FR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6982379" cy="4393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215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002060"/>
                </a:solidFill>
              </a:rPr>
              <a:t>CONTENUS DES PHASES </a:t>
            </a:r>
            <a:r>
              <a:rPr lang="fr-FR" b="1" dirty="0" smtClean="0">
                <a:solidFill>
                  <a:srgbClr val="002060"/>
                </a:solidFill>
              </a:rPr>
              <a:t>[-1]</a:t>
            </a:r>
            <a:r>
              <a:rPr lang="fr-FR" dirty="0" smtClean="0">
                <a:solidFill>
                  <a:srgbClr val="002060"/>
                </a:solidFill>
              </a:rPr>
              <a:t> et  </a:t>
            </a:r>
            <a:r>
              <a:rPr lang="fr-FR" b="1" dirty="0" smtClean="0">
                <a:solidFill>
                  <a:srgbClr val="002060"/>
                </a:solidFill>
              </a:rPr>
              <a:t>[0]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051720" y="6546521"/>
            <a:ext cx="4904184" cy="365125"/>
          </a:xfrm>
        </p:spPr>
        <p:txBody>
          <a:bodyPr/>
          <a:lstStyle/>
          <a:p>
            <a:r>
              <a:rPr lang="fr-FR" dirty="0" smtClean="0"/>
              <a:t>JLR- ECASC </a:t>
            </a:r>
            <a:r>
              <a:rPr lang="fr-FR" dirty="0" err="1" smtClean="0"/>
              <a:t>Valabre</a:t>
            </a:r>
            <a:r>
              <a:rPr lang="fr-FR" dirty="0" smtClean="0"/>
              <a:t> FMPA CT USAR-RB Décembre 2020 </a:t>
            </a:r>
            <a:endParaRPr lang="fr-F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65938"/>
            <a:ext cx="5401299" cy="53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entagone 4"/>
          <p:cNvSpPr/>
          <p:nvPr/>
        </p:nvSpPr>
        <p:spPr>
          <a:xfrm>
            <a:off x="298272" y="3867362"/>
            <a:ext cx="2185496" cy="216024"/>
          </a:xfrm>
          <a:prstGeom prst="homePlate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rgbClr val="002060"/>
                </a:solidFill>
              </a:rPr>
              <a:t>Identification des risques</a:t>
            </a:r>
            <a:endParaRPr lang="fr-FR" sz="1200" dirty="0">
              <a:solidFill>
                <a:srgbClr val="002060"/>
              </a:solidFill>
            </a:endParaRPr>
          </a:p>
        </p:txBody>
      </p:sp>
      <p:sp>
        <p:nvSpPr>
          <p:cNvPr id="7" name="Pentagone 6"/>
          <p:cNvSpPr/>
          <p:nvPr/>
        </p:nvSpPr>
        <p:spPr>
          <a:xfrm>
            <a:off x="298272" y="4151902"/>
            <a:ext cx="2160240" cy="243644"/>
          </a:xfrm>
          <a:prstGeom prst="homePlate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rgbClr val="002060"/>
                </a:solidFill>
              </a:rPr>
              <a:t>Identification des Bâtiments</a:t>
            </a:r>
            <a:endParaRPr lang="fr-FR" sz="1200" dirty="0">
              <a:solidFill>
                <a:srgbClr val="002060"/>
              </a:solidFill>
            </a:endParaRPr>
          </a:p>
        </p:txBody>
      </p:sp>
      <p:sp>
        <p:nvSpPr>
          <p:cNvPr id="8" name="Pentagone 7"/>
          <p:cNvSpPr/>
          <p:nvPr/>
        </p:nvSpPr>
        <p:spPr>
          <a:xfrm>
            <a:off x="298272" y="4437112"/>
            <a:ext cx="2185496" cy="243644"/>
          </a:xfrm>
          <a:prstGeom prst="homePlate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rgbClr val="002060"/>
                </a:solidFill>
              </a:rPr>
              <a:t>R</a:t>
            </a:r>
            <a:r>
              <a:rPr lang="fr-FR" sz="1200" dirty="0" smtClean="0">
                <a:solidFill>
                  <a:srgbClr val="002060"/>
                </a:solidFill>
              </a:rPr>
              <a:t>éseaux</a:t>
            </a:r>
            <a:endParaRPr lang="fr-FR" sz="1200" dirty="0">
              <a:solidFill>
                <a:srgbClr val="002060"/>
              </a:solidFill>
            </a:endParaRPr>
          </a:p>
        </p:txBody>
      </p:sp>
      <p:sp>
        <p:nvSpPr>
          <p:cNvPr id="9" name="Pentagone 8"/>
          <p:cNvSpPr/>
          <p:nvPr/>
        </p:nvSpPr>
        <p:spPr>
          <a:xfrm>
            <a:off x="298482" y="4717171"/>
            <a:ext cx="2185496" cy="243644"/>
          </a:xfrm>
          <a:prstGeom prst="homePlate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rgbClr val="002060"/>
                </a:solidFill>
              </a:rPr>
              <a:t>Localisation PC de Site </a:t>
            </a:r>
            <a:endParaRPr lang="fr-FR" sz="1200" dirty="0">
              <a:solidFill>
                <a:srgbClr val="002060"/>
              </a:solidFill>
            </a:endParaRPr>
          </a:p>
        </p:txBody>
      </p:sp>
      <p:sp>
        <p:nvSpPr>
          <p:cNvPr id="10" name="Pentagone 9"/>
          <p:cNvSpPr/>
          <p:nvPr/>
        </p:nvSpPr>
        <p:spPr>
          <a:xfrm>
            <a:off x="298272" y="5010094"/>
            <a:ext cx="2185496" cy="243644"/>
          </a:xfrm>
          <a:prstGeom prst="homePlate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rgbClr val="002060"/>
                </a:solidFill>
              </a:rPr>
              <a:t>Localisation  Bases Logistiques</a:t>
            </a:r>
            <a:endParaRPr lang="fr-FR" sz="1200" dirty="0">
              <a:solidFill>
                <a:srgbClr val="002060"/>
              </a:solidFill>
            </a:endParaRPr>
          </a:p>
        </p:txBody>
      </p:sp>
      <p:sp>
        <p:nvSpPr>
          <p:cNvPr id="11" name="Pentagone 10"/>
          <p:cNvSpPr/>
          <p:nvPr/>
        </p:nvSpPr>
        <p:spPr>
          <a:xfrm>
            <a:off x="298482" y="5316870"/>
            <a:ext cx="2185496" cy="243644"/>
          </a:xfrm>
          <a:prstGeom prst="homePlate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rgbClr val="002060"/>
                </a:solidFill>
              </a:rPr>
              <a:t>Localisation  DZ et #</a:t>
            </a:r>
            <a:endParaRPr lang="fr-FR" sz="1200" dirty="0">
              <a:solidFill>
                <a:srgbClr val="002060"/>
              </a:solidFill>
            </a:endParaRPr>
          </a:p>
        </p:txBody>
      </p:sp>
      <p:sp>
        <p:nvSpPr>
          <p:cNvPr id="6" name="Rectangle avec flèche vers le haut 5"/>
          <p:cNvSpPr/>
          <p:nvPr/>
        </p:nvSpPr>
        <p:spPr>
          <a:xfrm>
            <a:off x="2516470" y="6120916"/>
            <a:ext cx="1584176" cy="404428"/>
          </a:xfrm>
          <a:prstGeom prst="upArrowCallout">
            <a:avLst/>
          </a:prstGeom>
          <a:solidFill>
            <a:schemeClr val="accent1">
              <a:alpha val="61000"/>
            </a:schemeClr>
          </a:solidFill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rgbClr val="002060"/>
                </a:solidFill>
              </a:rPr>
              <a:t>= PRE SECTORISATION</a:t>
            </a:r>
            <a:endParaRPr lang="fr-FR" sz="1200" b="1" dirty="0">
              <a:solidFill>
                <a:srgbClr val="002060"/>
              </a:solidFill>
            </a:endParaRPr>
          </a:p>
        </p:txBody>
      </p:sp>
      <p:sp>
        <p:nvSpPr>
          <p:cNvPr id="14" name="Rectangle avec flèche vers le bas 13"/>
          <p:cNvSpPr/>
          <p:nvPr/>
        </p:nvSpPr>
        <p:spPr>
          <a:xfrm>
            <a:off x="2051720" y="3140968"/>
            <a:ext cx="2448272" cy="576064"/>
          </a:xfrm>
          <a:prstGeom prst="downArrowCallout">
            <a:avLst/>
          </a:prstGeom>
          <a:solidFill>
            <a:schemeClr val="accent1">
              <a:alpha val="54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rgbClr val="002060"/>
                </a:solidFill>
              </a:rPr>
              <a:t>Agglomération des # Plans de Sauvegardes</a:t>
            </a:r>
            <a:endParaRPr lang="fr-FR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07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Identification des Priorités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JLR- ECASC Valabre FMPA CT USAR-RB Décembre 2020 </a:t>
            </a:r>
            <a:endParaRPr lang="fr-F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420028" cy="468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155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Sectorisation standard </a:t>
            </a:r>
            <a:br>
              <a:rPr lang="fr-FR" dirty="0" smtClean="0"/>
            </a:br>
            <a:r>
              <a:rPr lang="fr-FR" dirty="0" smtClean="0"/>
              <a:t>-4 secteurs géographiques-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JLR- ECASC Valabre FMPA CT USAR-RB Décembre 2020 </a:t>
            </a:r>
            <a:endParaRPr lang="fr-F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32856"/>
            <a:ext cx="7008110" cy="3755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630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Sectorisation par Enjeux </a:t>
            </a:r>
            <a:br>
              <a:rPr lang="fr-FR" dirty="0" smtClean="0"/>
            </a:br>
            <a:r>
              <a:rPr lang="fr-FR" dirty="0" smtClean="0"/>
              <a:t>-Priorisation-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JLR- ECASC Valabre FMPA CT USAR-RB Décembre 2020 </a:t>
            </a:r>
            <a:endParaRPr lang="fr-FR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32856"/>
            <a:ext cx="6524179" cy="3930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978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Information densité population</a:t>
            </a:r>
            <a:br>
              <a:rPr lang="fr-FR" dirty="0" smtClean="0"/>
            </a:br>
            <a:r>
              <a:rPr lang="fr-FR" dirty="0" err="1" smtClean="0"/>
              <a:t>BdD</a:t>
            </a:r>
            <a:r>
              <a:rPr lang="fr-FR" dirty="0" smtClean="0"/>
              <a:t> Nationale 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JLR- ECASC Valabre FMPA CT USAR-RB Décembre 2020 </a:t>
            </a:r>
            <a:endParaRPr lang="fr-FR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880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261</Words>
  <Application>Microsoft Office PowerPoint</Application>
  <PresentationFormat>Affichage à l'écran (4:3)</PresentationFormat>
  <Paragraphs>47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RECOGNITION/ASSESSMENT OF A ZONE</vt:lpstr>
      <vt:lpstr>Présentation PowerPoint</vt:lpstr>
      <vt:lpstr>Les phases PREparatoire [-1] et Initialisation [0]</vt:lpstr>
      <vt:lpstr>ASR TIMELINE à J1</vt:lpstr>
      <vt:lpstr>CONTENUS DES PHASES [-1] et  [0]</vt:lpstr>
      <vt:lpstr>Identification des Priorités</vt:lpstr>
      <vt:lpstr>Sectorisation standard  -4 secteurs géographiques-</vt:lpstr>
      <vt:lpstr>Sectorisation par Enjeux  -Priorisation-</vt:lpstr>
      <vt:lpstr>Information densité population BdD Nationale </vt:lpstr>
      <vt:lpstr>Parcelles cadastrales d’un secteur BdD Nationale</vt:lpstr>
      <vt:lpstr>Voiries d’un secteur (limites?) BdD InterNationale</vt:lpstr>
      <vt:lpstr>Accès aux données qualifiées SIG des municipalités</vt:lpstr>
      <vt:lpstr>ASR1 et+  Données SAT = Après Activation COGIC</vt:lpstr>
      <vt:lpstr>Annexe: Taux de survie des populations sous les décombres lors des derniers tremblements de terre mondiaux </vt:lpstr>
      <vt:lpstr>CREDITS IMAGES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JL</dc:creator>
  <cp:lastModifiedBy>JL</cp:lastModifiedBy>
  <cp:revision>19</cp:revision>
  <dcterms:created xsi:type="dcterms:W3CDTF">2020-12-14T04:49:18Z</dcterms:created>
  <dcterms:modified xsi:type="dcterms:W3CDTF">2020-12-14T10:17:37Z</dcterms:modified>
</cp:coreProperties>
</file>