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8A0D0-98FB-469C-B9AF-240EDF343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490143-4C3A-42D2-B634-E5D1C5221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07CC8-775F-4154-BC29-8AFF8F68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7D149-75B3-46C7-9C64-EB17C39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0EA2D-FCD7-4B5C-9FC1-5B2F4C03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3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F9DC8-F4CB-4651-9010-D2850122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242EE3-51C1-43C6-A990-E27E175D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B9DB0-3DB6-4E08-B03B-AC009803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06E54-D1DA-4AC6-B6D4-8F547ED3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A9FF4-9614-4D50-95F6-7D7DC4B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64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EED5AE-EBE6-4EA9-A53C-69AA32CB9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84986-9544-45C9-B132-894131672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880E96-49C5-4A42-9818-536FF465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954CAF-F88A-4ED2-AF38-D1DD9C4C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7DC9A-E41F-4227-95D6-91A50A42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9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7A959-4046-48A6-9C93-EB531284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C318B5-3415-43DA-AC5B-26279CBB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06CBA-3E1E-464D-94CD-4EE62DD6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66078-DFBC-473D-B526-66386EAE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941D1D-6FB5-45B1-B9A6-8201AD2C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32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BBC05-D264-488D-A3BB-35127695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8EA2CA-C653-49E9-9622-1B8D86FE8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9C120F-0FBF-4967-953D-D83B3E5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4FD14D-E9FC-4829-A207-A8FEE058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5B56F-7E88-4E04-BD1A-E293B645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11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70950-214F-47A6-BE42-5187231F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18BD1-6C3A-4BE4-9D84-37EDCC0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60B4F6-CDBD-41AB-9C47-DBE82835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09B6A-3ED8-40A9-A536-4C235E40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14CB7-A6EE-4EF5-9861-778F41AD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9C57D3-22D5-48F3-B457-E3A1C908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6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4CE0D-C42B-49DD-A10E-26222686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B890D9-3494-4187-A56A-7F0CBF63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9C242E-1B55-4E00-985E-3130CE96D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D074C6-0C4E-4422-B479-134CD1A6A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4D949A-41E8-4407-BCFF-3B52533A2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4043F2-2865-404F-AAD2-9562CA9B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FF1E18-9C58-4B15-A263-2E8A4E08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03E2F6-0B9B-4447-BCFC-BF40D833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8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72FC-420B-49FF-974E-39B3023B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796580-AD7B-4AF8-A0C0-0D740AFE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A8BDDE-E890-4DCE-AE06-D1BA9D8C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FBBD2D-A2AA-4A2A-BD22-A67888D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2B9DF2-F762-4659-9E4C-84354423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5474EC-F7D0-45A7-AE00-A982D9D4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6D93A8-F59F-459E-BBC5-4BE43BA0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88602-0C25-4078-AA51-66977D70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0FEA3-BBCD-4791-B9E1-1B085672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35791-D445-4BEA-9D91-44A678D9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A3C343-8BBA-45CC-8A18-214E9CD6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C19553-1E1C-48E3-A4D8-3F53D296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FBE735-7FE9-420F-9AA7-47A96D97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2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497C8-FE3D-4957-B832-A12FFF68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B460D9-8341-48C1-A13A-070C2081D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C4FB51-8DF6-4867-96FB-6A4F96FA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9C01DA-93C1-47B7-A66F-E360B1BE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DA6FA7-5D10-4DA5-A108-16704DFC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DECA8F-948E-4500-A517-A0980532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07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68BD7A-F1FF-4DD1-BF22-75484443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EBEC83-6BA8-4EB6-B925-ED621A14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24A09-C27B-4BE4-9317-AD625DAF3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8355-8CE5-4092-AE66-4370D78FC061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D5DCE-926D-4887-BA01-FD794E5C9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FBC0C-78CE-4F82-98E4-1893C191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756-E20A-40F8-B57F-410712D3C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7FE7B1-7F71-458F-95C8-838D0EEF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" y="445273"/>
            <a:ext cx="11950611" cy="60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1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68E8E6C-81F5-4125-9E11-5A2A1E9D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490127"/>
            <a:ext cx="7735380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6241FF-C250-4A93-94D1-46E86ABC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92" y="43732"/>
            <a:ext cx="7167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1BEF70-8397-45F1-846B-1B77601E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761628"/>
            <a:ext cx="748769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F2EFDC-B1BE-498D-AD7E-FF85F167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84" y="0"/>
            <a:ext cx="5916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D0DB81-C8D5-409F-AC9E-2D1430D8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161469"/>
            <a:ext cx="7640116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09F474-6FE8-45C2-93B9-8FA7D5206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623496"/>
            <a:ext cx="7725853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8898C9-F5F5-4094-8629-5894B133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87" y="0"/>
            <a:ext cx="7157741" cy="67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53DEBB-1FD2-493C-94EC-B8DFC1E0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213864"/>
            <a:ext cx="7735380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0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ROSTAGNI Jean</dc:creator>
  <cp:lastModifiedBy>ROSTAGNI Jean</cp:lastModifiedBy>
  <cp:revision>1</cp:revision>
  <dcterms:created xsi:type="dcterms:W3CDTF">2026-02-25T10:06:02Z</dcterms:created>
  <dcterms:modified xsi:type="dcterms:W3CDTF">2026-02-25T10:06:16Z</dcterms:modified>
</cp:coreProperties>
</file>