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7648-B642-4ACA-B1C3-7B780F5AB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1DC6F1-6062-4E96-9176-748784EC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F1822-96C0-4AA7-807B-6F5BDC7F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75B28-1574-4DC3-926A-FFF1BDFD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A205E4-B93D-4F38-8DD4-7C1C1CB3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9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7FB8F-523F-4D02-A86E-41DD1F8A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48C20E-E701-4CB2-8DAE-FE7DA3B13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D7E54-6CB4-49BD-8DC9-C618F8BE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3C1AED-B782-415B-B6C9-6A1EE1AC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38A3F2-2E6D-4134-BED4-DBCA633C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1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934F68-AA35-4AAA-BCCE-D1CCEB24B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33860-683F-43EE-A2C6-D1AC24878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05300-1C51-4B45-B937-C2A6266A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D0F9F0-8F55-4DA1-8147-509444F2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1476C-6322-4EE9-B8C2-6A96A014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9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4252F-EBB4-4E61-8FE8-0B8FC31B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FD188-CAB8-4211-BB4E-8E0C8E9A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3E5F6-68DA-4310-9980-A2AC7A68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A06C95-01E3-422D-BEFA-92ADDE89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309BD-F585-4A0D-996D-F4BD54A2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86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A4D62-AD1B-4ECF-9BA4-38A4D40A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EFA4E2-A305-4BEA-9A14-6283581C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4CCB1-791C-4437-A910-FFDB7BD6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B008F-30E0-4DFE-BC55-C6A43BA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7DAE5-5568-498B-94B6-D5B2854C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00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03D7F-46D9-4BF8-A3D6-F5978440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004BD-923E-4653-BF9B-23580B8BE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8A9716-E6DC-4CB4-B486-0E9963089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BF4E8-5BAD-47AD-B8C7-31D7B341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517F3C-1AA9-4318-8355-8C568C36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80BC78-2D96-48EF-AB88-4D5EE44A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4E3B9-E669-435C-85C6-CEE72E36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729A94-E3B7-4DDC-B8D4-7F1DD77FE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53BA8-C1A7-444E-8478-B7B7C035C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BEF3C3-5766-41DE-877C-E15D514D2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40CA94-5DAA-44A6-A171-B699628C5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928598-C98D-4328-ACFF-77160F4C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95DDAB-CAC4-4008-A120-272A0B7A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9D05CC-B9B8-4D79-B38F-056AAB1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34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FF4DE-8A5E-49D7-92E1-70016F14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99A33-5B76-413F-9409-28696843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EF365-2089-4528-85E3-053D3AF4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7DD2CA-1689-4150-B4C8-E5E664D2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5CA809-B99F-479B-ABF6-1DADE16C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162251-D8E0-41B3-A2EA-D9E4749B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8FC3FB-21A8-4DA0-8623-3D8F6E96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14D09-C1D3-466B-9C9A-0E5E7F4D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52C28-E19E-4050-BB7A-1FBFAC2E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E7B3B5-578B-4B3E-812C-8B37B83CA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7A9F5-E10E-4062-BC2B-BC5CF218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BBA4E1-C88A-4143-A4B4-C8AA12EC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0ADA30-686E-43D2-AB59-36527DD2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8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7DF21-F7A9-49F4-9E18-B7183DEC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50375C-E0C2-4C1F-8FE1-11FD504F0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03033F-3E07-4C6C-AEC3-7E1C204E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CD60DC-0738-450C-8725-F0BDC4C9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DF7ED-9497-4D5D-B5C5-D01B14A8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64C6E0-C7D9-49DB-A841-D4A2E90A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7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C66147-A131-40D0-B2CF-2B123420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0CBD76-B891-434E-9A53-CBA88361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EE4880-DA5A-4D7E-B2ED-63FB4D7A2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C079-720A-4272-8F6F-E42A635317A5}" type="datetimeFigureOut">
              <a:rPr lang="fr-FR" smtClean="0"/>
              <a:t>30/09/2025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6B812-CC9A-4C28-8124-94AF5895F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C7F56-B1C5-43D0-BCCC-923369081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6141-A86F-4BBF-8958-21FFA97F5D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69172-3067-46C4-B458-146DF11DE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8E66FC-527E-49AB-9E62-87BC829CA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B3B3DE-2C4E-4674-9B2D-0F964EB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5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FB872-022E-47CF-8228-918E82E0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F963B-5CCA-48EA-947A-6E850FF0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6D43B0-FBDF-4C38-A08D-6F83AA67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A87A-63D3-4D8F-B082-EF432E9B0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5C58B3-6D19-4045-B75C-7FA8163C2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6314A-77F9-40C7-B070-EE8C5F08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EDD15-B0B5-481C-B64B-DA9A7BF33718}"/>
              </a:ext>
            </a:extLst>
          </p:cNvPr>
          <p:cNvSpPr/>
          <p:nvPr/>
        </p:nvSpPr>
        <p:spPr>
          <a:xfrm>
            <a:off x="5925601" y="1600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50F-34DB-4622-BF30-B849D8DA34FD}"/>
              </a:ext>
            </a:extLst>
          </p:cNvPr>
          <p:cNvSpPr/>
          <p:nvPr/>
        </p:nvSpPr>
        <p:spPr>
          <a:xfrm>
            <a:off x="5925601" y="2176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4F1CB-2A88-4A1D-A3B5-C623D403369D}"/>
              </a:ext>
            </a:extLst>
          </p:cNvPr>
          <p:cNvSpPr/>
          <p:nvPr/>
        </p:nvSpPr>
        <p:spPr>
          <a:xfrm>
            <a:off x="5925601" y="2769147"/>
            <a:ext cx="5256000" cy="639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997E5-35CC-4CE5-8567-B2767907FD36}"/>
              </a:ext>
            </a:extLst>
          </p:cNvPr>
          <p:cNvSpPr/>
          <p:nvPr/>
        </p:nvSpPr>
        <p:spPr>
          <a:xfrm>
            <a:off x="5925601" y="3409083"/>
            <a:ext cx="5256000" cy="1133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A2E98-75B8-4678-89AA-781C9727CAE9}"/>
              </a:ext>
            </a:extLst>
          </p:cNvPr>
          <p:cNvSpPr/>
          <p:nvPr/>
        </p:nvSpPr>
        <p:spPr>
          <a:xfrm>
            <a:off x="5925601" y="4523239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3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E7FBA-109E-49FD-BD1D-60FE11EC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443D4-82BA-4485-8B7D-009860C0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33DBF9-F7B0-48C8-94B6-F055FB05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F8871-EBC3-40EC-A015-82909087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1DD184-63C7-4E1A-857D-E630273E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E8F715-4A5E-4258-B28F-199CEB456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186E7-C7BB-46A9-8767-471FCA6C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5E4CB-A8E5-4142-A761-082EBAA6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DF0158-A6B6-47E3-9506-F4926C52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1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A87A-63D3-4D8F-B082-EF432E9B0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5C58B3-6D19-4045-B75C-7FA8163C2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6314A-77F9-40C7-B070-EE8C5F08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EDD15-B0B5-481C-B64B-DA9A7BF33718}"/>
              </a:ext>
            </a:extLst>
          </p:cNvPr>
          <p:cNvSpPr/>
          <p:nvPr/>
        </p:nvSpPr>
        <p:spPr>
          <a:xfrm>
            <a:off x="5925601" y="1600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50F-34DB-4622-BF30-B849D8DA34FD}"/>
              </a:ext>
            </a:extLst>
          </p:cNvPr>
          <p:cNvSpPr/>
          <p:nvPr/>
        </p:nvSpPr>
        <p:spPr>
          <a:xfrm>
            <a:off x="5925601" y="2176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4F1CB-2A88-4A1D-A3B5-C623D403369D}"/>
              </a:ext>
            </a:extLst>
          </p:cNvPr>
          <p:cNvSpPr/>
          <p:nvPr/>
        </p:nvSpPr>
        <p:spPr>
          <a:xfrm>
            <a:off x="5925601" y="2769147"/>
            <a:ext cx="5256000" cy="639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997E5-35CC-4CE5-8567-B2767907FD36}"/>
              </a:ext>
            </a:extLst>
          </p:cNvPr>
          <p:cNvSpPr/>
          <p:nvPr/>
        </p:nvSpPr>
        <p:spPr>
          <a:xfrm>
            <a:off x="5925601" y="3409083"/>
            <a:ext cx="5256000" cy="1133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A2E98-75B8-4678-89AA-781C9727CAE9}"/>
              </a:ext>
            </a:extLst>
          </p:cNvPr>
          <p:cNvSpPr/>
          <p:nvPr/>
        </p:nvSpPr>
        <p:spPr>
          <a:xfrm>
            <a:off x="5925601" y="4523239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8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BF176-AEED-4360-A6A2-4E699654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EEFF16-E3B3-49B7-9F22-683D43087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855B6B-9190-42F9-AD43-9E5F147C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9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5ABA5-9DB3-4AC0-B7E3-70573AD0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ABDCE-BAD4-40C3-92D5-13D49BC1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06C133-78C9-459A-8603-611C1D7A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7945B-F721-432A-974B-267FF2AC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723F31-953C-4207-8145-943C6B75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D8C4E5-C04C-4442-BAFC-378D838E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A87A-63D3-4D8F-B082-EF432E9B0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5C58B3-6D19-4045-B75C-7FA8163C2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6314A-77F9-40C7-B070-EE8C5F08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EDD15-B0B5-481C-B64B-DA9A7BF33718}"/>
              </a:ext>
            </a:extLst>
          </p:cNvPr>
          <p:cNvSpPr/>
          <p:nvPr/>
        </p:nvSpPr>
        <p:spPr>
          <a:xfrm>
            <a:off x="5925601" y="1600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50F-34DB-4622-BF30-B849D8DA34FD}"/>
              </a:ext>
            </a:extLst>
          </p:cNvPr>
          <p:cNvSpPr/>
          <p:nvPr/>
        </p:nvSpPr>
        <p:spPr>
          <a:xfrm>
            <a:off x="5925601" y="2176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4F1CB-2A88-4A1D-A3B5-C623D403369D}"/>
              </a:ext>
            </a:extLst>
          </p:cNvPr>
          <p:cNvSpPr/>
          <p:nvPr/>
        </p:nvSpPr>
        <p:spPr>
          <a:xfrm>
            <a:off x="5925601" y="2769147"/>
            <a:ext cx="5256000" cy="639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997E5-35CC-4CE5-8567-B2767907FD36}"/>
              </a:ext>
            </a:extLst>
          </p:cNvPr>
          <p:cNvSpPr/>
          <p:nvPr/>
        </p:nvSpPr>
        <p:spPr>
          <a:xfrm>
            <a:off x="5925601" y="3409083"/>
            <a:ext cx="5256000" cy="1133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A2E98-75B8-4678-89AA-781C9727CAE9}"/>
              </a:ext>
            </a:extLst>
          </p:cNvPr>
          <p:cNvSpPr/>
          <p:nvPr/>
        </p:nvSpPr>
        <p:spPr>
          <a:xfrm>
            <a:off x="5925601" y="4523239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12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F359D-1B5F-465A-8A7D-C42646EE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B9B084-114B-46D2-8451-E799E713F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DDEE14-FB5E-4CF9-86FE-FEADC8C8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6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BC5A0-2048-4B7F-97BF-8FA88AA2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161E3-7D22-4894-B48E-40134D3E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16F20-46E9-4329-A823-CC3B3C3E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80E17-60B7-420C-85EA-26D92AA3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E581EBE-88D7-4CE3-A5C7-7EF7CB27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F1B51B-4A6D-4A62-8D4B-A4FBE88E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7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D1063-C380-4E5B-A900-8FC7EDAD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576BA-6EE6-4FA0-B004-62144729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838AC2-2CFF-4641-9B72-40E4760F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8C529-B36B-4A73-8F17-F6A7B9AD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A2FCA-9B77-4F28-B022-C7A3944E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729DA2-9272-45C3-ADEB-23E2501D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8AE0B-1E11-4FF0-978B-9592AA6A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B1685-6C25-41B9-A1F8-B5F0FC8B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DA8CCD-2A9A-49AE-974A-B8754925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E1793-4745-4465-8491-EC3D3116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EB1C1-A0B6-450D-95A7-3D961E4E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134241-CDA5-4D18-B174-B2BEA7B9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7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11BE2-AF24-4F60-AAFA-E76C05FE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54931-BFAD-49BF-9A6B-04E33C31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3A2BA0-AE4D-4497-A3A8-3421093F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3C4DF-D01E-477D-B18B-163D0D56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F7EAA-72E9-44F9-B46C-61716A6D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5C569A-8DC1-425A-B405-5152F845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AA87A-63D3-4D8F-B082-EF432E9B0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5C58B3-6D19-4045-B75C-7FA8163C2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6314A-77F9-40C7-B070-EE8C5F08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1EDD15-B0B5-481C-B64B-DA9A7BF33718}"/>
              </a:ext>
            </a:extLst>
          </p:cNvPr>
          <p:cNvSpPr/>
          <p:nvPr/>
        </p:nvSpPr>
        <p:spPr>
          <a:xfrm>
            <a:off x="5925601" y="1600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50F-34DB-4622-BF30-B849D8DA34FD}"/>
              </a:ext>
            </a:extLst>
          </p:cNvPr>
          <p:cNvSpPr/>
          <p:nvPr/>
        </p:nvSpPr>
        <p:spPr>
          <a:xfrm>
            <a:off x="5925601" y="2176200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4F1CB-2A88-4A1D-A3B5-C623D403369D}"/>
              </a:ext>
            </a:extLst>
          </p:cNvPr>
          <p:cNvSpPr/>
          <p:nvPr/>
        </p:nvSpPr>
        <p:spPr>
          <a:xfrm>
            <a:off x="5925601" y="2769147"/>
            <a:ext cx="5256000" cy="639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997E5-35CC-4CE5-8567-B2767907FD36}"/>
              </a:ext>
            </a:extLst>
          </p:cNvPr>
          <p:cNvSpPr/>
          <p:nvPr/>
        </p:nvSpPr>
        <p:spPr>
          <a:xfrm>
            <a:off x="5925601" y="3409083"/>
            <a:ext cx="5256000" cy="1133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A2E98-75B8-4678-89AA-781C9727CAE9}"/>
              </a:ext>
            </a:extLst>
          </p:cNvPr>
          <p:cNvSpPr/>
          <p:nvPr/>
        </p:nvSpPr>
        <p:spPr>
          <a:xfrm>
            <a:off x="5925601" y="4523239"/>
            <a:ext cx="5256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6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823B5-72B9-45EB-9D51-79D58E5B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2976D2-9038-4A36-83A7-6D70CD8B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192"/>
          </a:xfrm>
        </p:spPr>
      </p:pic>
    </p:spTree>
    <p:extLst>
      <p:ext uri="{BB962C8B-B14F-4D97-AF65-F5344CB8AC3E}">
        <p14:creationId xmlns:p14="http://schemas.microsoft.com/office/powerpoint/2010/main" val="204047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368C9-394F-49DC-848F-60E01115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B5D91-7E5F-4227-A3D9-9934A2C1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D6675F-2A1F-4580-84F7-46723E63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5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0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GUICHERD Cyril</dc:creator>
  <cp:lastModifiedBy>GUICHERD Cyril</cp:lastModifiedBy>
  <cp:revision>2</cp:revision>
  <dcterms:created xsi:type="dcterms:W3CDTF">2025-09-30T03:08:01Z</dcterms:created>
  <dcterms:modified xsi:type="dcterms:W3CDTF">2025-09-30T03:13:55Z</dcterms:modified>
</cp:coreProperties>
</file>