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CHERD Cyril" initials="GC" lastIdx="1" clrIdx="0">
    <p:extLst>
      <p:ext uri="{19B8F6BF-5375-455C-9EA6-DF929625EA0E}">
        <p15:presenceInfo xmlns:p15="http://schemas.microsoft.com/office/powerpoint/2012/main" userId="S-1-5-21-944727422-864172101-311576647-15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15E5E-FEE3-461B-8C17-21612D47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2A8309-1C46-4CA3-A80C-97DC92761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0430C-0D51-40DD-82CC-20357E16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929CFF-0620-488F-B542-54804EF8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BDC7D8-975F-465E-B2FB-0E45FBFF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3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6E81F-42E6-412B-A92F-85C7E60A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D5D501-D644-40C0-94C3-65CFB6417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DB20BF-E3EA-475A-BF4B-736CFBAE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B6975B-DD4A-48C6-AF17-50D2C7E9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E4D92B-81BC-4832-865B-503C6031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02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02782A-1461-4E32-84AD-3CFEA6484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AE5483-4817-42B6-8ABF-B14BEA924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03E08F-2CA9-478B-918A-43CBF013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A9407-39B1-4806-9761-3AEAECE3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DB2AA-7517-49F8-B1C2-59E8929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6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D76D5-173A-4BDB-9CD4-DF3DC885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A2007-56FE-4643-8D0B-74794271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40C9D6-43D6-4C8D-8430-39408A63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B415D-80FC-498C-B216-D70F3287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28034-B2F9-4B17-ACB8-5F921520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88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E7966-5082-477C-8CD9-231D7F4D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A73C81-197F-4C59-BCD8-DFB5D58AA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91BE3-88EF-43A5-A937-3E8F9DE8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020541-158A-47B7-AAE5-1136CD6F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8E67EE-3D6F-4B02-8132-42E89FE8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57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601B9-2363-4454-B905-D3D941EC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B19385-21D1-49DB-94D5-22E9942B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93A35C-6AD3-41B4-8ED1-49D56822C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3A7310-D8D7-44CD-90A8-1DFE4367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22783A-BD01-45BB-8A12-C2E182C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591909-64B5-4788-AC3F-8DE4BD3D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1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D57CC-3296-4233-B9E5-A4A98EEF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DBEF3F-F2CA-4DA8-AE5C-C53B3BA2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806EB6-9E79-4C0C-B74C-989F93010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70A4C-E167-4D50-ADCE-519C50C8B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CBFCD2-EDA9-4370-9FA7-AABE34368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172660-A343-4F11-B6F3-35E8D97C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2B9844-0163-4920-84A8-8C2AF917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C68DE2-09BA-4FF6-BB0F-38B5457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0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D5BB2-80BF-4FDD-819E-DB9444CF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57B807-C507-4563-B3D1-AD49EAB3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92A58A-F7E2-409E-AD04-678FCAE7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B1E874-B27E-4199-8262-88D2C8E7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8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D5E67F-9607-4CE5-918C-0BD0BA8F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B41525-C1D6-483B-8BD2-C175C29D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452E57-B574-4B9F-92BB-EA450EFA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25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09E6A-30EE-4C07-9B87-E76E5C1B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8A1F96-6A64-4C99-8B34-9037D979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4A115E-390B-441F-A28C-EC3D4AE72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DDEE45-0552-4A20-9FD1-0BABE685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87AB5-8C45-4ADE-85E7-AC92E1B9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71E29A-5891-4C2E-9AAD-876B5A2B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60CDC-24E4-4587-9B59-51DD7F5F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01C4DD-361B-463C-8648-1253BED6E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8F8CE1-D4B3-4C7C-8FA3-F4D4443F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EA41A9-544D-475F-A5FA-E87D04BD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27B106-B2D2-4A2F-B0EC-E6BC5E4C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B28466-D836-4501-ACA2-D04D6FD2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7C583F-F2CE-4B06-902E-7BA1C542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4C40CB-F7A4-4AA2-A45E-7D19E039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B4AEF2-3CA7-4D0C-9518-DE9747EB2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8AA7-7799-4536-BFA9-2BC90DFC8527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3FF07-D1C1-493E-B368-1CF1143F3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224FD-4A78-41BF-AC81-5A5E4CEE9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1023-1503-4CF1-97CA-33DF15B0A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3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32D59-F63E-4501-BEC6-10D17C52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2ECB5-4112-4413-94C6-BAE2CD77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ED5644-C4ED-4A78-9FDE-0694F5E73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5" t="18095" r="2111" b="7965"/>
          <a:stretch/>
        </p:blipFill>
        <p:spPr>
          <a:xfrm>
            <a:off x="0" y="59375"/>
            <a:ext cx="12193427" cy="64839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0E903D-3708-4827-8E9F-4189A5C40E7C}"/>
              </a:ext>
            </a:extLst>
          </p:cNvPr>
          <p:cNvSpPr/>
          <p:nvPr/>
        </p:nvSpPr>
        <p:spPr>
          <a:xfrm>
            <a:off x="9310255" y="3681351"/>
            <a:ext cx="2481942" cy="1436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2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51490-53EA-44A5-A4E6-6514FD13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6DF9B-687D-446D-A7BB-8F6BBE7E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7EE66E-439E-4D0F-A879-EFB01C48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00CBAF-D0BF-4B27-87AE-0BFD4CE6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246490"/>
            <a:ext cx="109728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1DD21A-6F35-4B9A-B93B-B30B26E9295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430870" y="3442912"/>
            <a:ext cx="1711266" cy="11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C0791-3E50-4C0B-ACF7-088FB8C2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471E3-892A-4F12-8C98-BE472616C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26BB1A-4FE5-4F24-A83E-FE55808BA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BC341A-2EFC-48A2-8C42-3A592C90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8" y="3697354"/>
            <a:ext cx="1830535" cy="11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0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03758-708E-4538-B549-A53F6A6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8688EE-C727-476A-AB0D-0617961B2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E2C747-C376-4598-A2A7-89732983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" y="-55659"/>
            <a:ext cx="1213104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2F5C5A-1AA9-4211-92F6-5D21EFC8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993" y="3697354"/>
            <a:ext cx="1711266" cy="11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87DC9-2974-4A30-BEB2-C069FDC9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0B7FA-0BFB-4479-9E31-8D6E0AC0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B83A55-6F2B-4AD3-9855-4AA9DF85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49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899C80-4B50-4A64-AA24-5EDB88009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1703" b="55145"/>
          <a:stretch/>
        </p:blipFill>
        <p:spPr>
          <a:xfrm>
            <a:off x="3616108" y="2011358"/>
            <a:ext cx="1130821" cy="222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0FD061-C36E-4524-98A7-9A0235E06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1703" b="55145"/>
          <a:stretch/>
        </p:blipFill>
        <p:spPr>
          <a:xfrm>
            <a:off x="6096000" y="681037"/>
            <a:ext cx="1700981" cy="3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1B9FE-1B92-4FC9-A94D-59574488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DBC603-A0D9-43E7-9C30-4F8E6E7D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73D04E-7D7E-4249-A582-122F5ACF8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5C06C-17C7-47B1-AA36-57B74BA9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7A2051-0790-4472-B90F-4FF3C299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3FC401-6434-4A36-809C-916F83E0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543095-4C90-44AF-8415-A2CA77BB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539"/>
            <a:ext cx="1219200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19C06C-D0E6-4B0E-8EB1-406CC3B2AA3B}"/>
              </a:ext>
            </a:extLst>
          </p:cNvPr>
          <p:cNvSpPr/>
          <p:nvPr/>
        </p:nvSpPr>
        <p:spPr>
          <a:xfrm>
            <a:off x="5136541" y="3767894"/>
            <a:ext cx="2615979" cy="413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circonstanciel ?</a:t>
            </a:r>
          </a:p>
        </p:txBody>
      </p:sp>
    </p:spTree>
    <p:extLst>
      <p:ext uri="{BB962C8B-B14F-4D97-AF65-F5344CB8AC3E}">
        <p14:creationId xmlns:p14="http://schemas.microsoft.com/office/powerpoint/2010/main" val="170930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9037D-7046-4D43-91C2-769DC8E5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FEF002-7D64-4CA9-B3FC-09680B50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BEAEDE-9D3C-4FB7-A333-31C5C666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658AE4-D43F-43B4-AD02-68255DCE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491"/>
            <a:ext cx="12192000" cy="6858000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9650954-ED89-41ED-813E-393F1A971D76}"/>
              </a:ext>
            </a:extLst>
          </p:cNvPr>
          <p:cNvSpPr/>
          <p:nvPr/>
        </p:nvSpPr>
        <p:spPr>
          <a:xfrm>
            <a:off x="5152444" y="3794560"/>
            <a:ext cx="2615979" cy="413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circonstanciel ?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B6CF59-87C4-4918-850F-E24A05CF76B0}"/>
              </a:ext>
            </a:extLst>
          </p:cNvPr>
          <p:cNvSpPr/>
          <p:nvPr/>
        </p:nvSpPr>
        <p:spPr>
          <a:xfrm>
            <a:off x="2289975" y="4301657"/>
            <a:ext cx="2552369" cy="333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primaire et secondaire,</a:t>
            </a:r>
          </a:p>
        </p:txBody>
      </p:sp>
    </p:spTree>
    <p:extLst>
      <p:ext uri="{BB962C8B-B14F-4D97-AF65-F5344CB8AC3E}">
        <p14:creationId xmlns:p14="http://schemas.microsoft.com/office/powerpoint/2010/main" val="313572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EEB16-4D24-4A8C-802B-83303BB6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9016A-2331-4C9D-93F2-F280225A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8B4277-F333-447B-9947-4C727F38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7D97C2-0EA4-45EC-88D9-DC347D0A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489"/>
            <a:ext cx="1219200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C4923F-490A-4A38-84A8-03339F77EE08}"/>
              </a:ext>
            </a:extLst>
          </p:cNvPr>
          <p:cNvSpPr/>
          <p:nvPr/>
        </p:nvSpPr>
        <p:spPr>
          <a:xfrm>
            <a:off x="1608984" y="1432381"/>
            <a:ext cx="1548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bilan circonstanciel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1BF0B6-33C2-4237-8795-DA0188A59D6F}"/>
              </a:ext>
            </a:extLst>
          </p:cNvPr>
          <p:cNvSpPr/>
          <p:nvPr/>
        </p:nvSpPr>
        <p:spPr>
          <a:xfrm>
            <a:off x="5470496" y="681037"/>
            <a:ext cx="2615979" cy="413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circonstanciel 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4A6201-B20A-496E-92F2-0F90944708C7}"/>
              </a:ext>
            </a:extLst>
          </p:cNvPr>
          <p:cNvSpPr/>
          <p:nvPr/>
        </p:nvSpPr>
        <p:spPr>
          <a:xfrm>
            <a:off x="2282024" y="2763666"/>
            <a:ext cx="2552369" cy="333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primaire et secondaire,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EE93261-B37D-4A55-B33A-73A6CE3E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687297" y="3532172"/>
            <a:ext cx="1495090" cy="29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4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FFE7C-8505-40A6-926D-9CEF8557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6541A-BB3A-495E-9634-AB3274478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BAB6B-773F-4C74-AD31-5502E281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5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D8F42-8B83-4471-BE60-6713C2FA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5CF8CC-374D-432D-BE92-5748D048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ACA2DD-B861-4146-B3AA-44E65B20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" name="ZoneTexte 5">
            <a:extLst>
              <a:ext uri="{FF2B5EF4-FFF2-40B4-BE49-F238E27FC236}">
                <a16:creationId xmlns:a16="http://schemas.microsoft.com/office/drawing/2014/main" id="{FB3D0C31-D5F2-46F9-BC9B-5A6A92A07A3E}"/>
              </a:ext>
            </a:extLst>
          </p:cNvPr>
          <p:cNvSpPr txBox="1"/>
          <p:nvPr/>
        </p:nvSpPr>
        <p:spPr>
          <a:xfrm>
            <a:off x="9412352" y="4001294"/>
            <a:ext cx="2628000" cy="80021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Bilan secondaire ?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09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32D59-F63E-4501-BEC6-10D17C52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92ECB5-4112-4413-94C6-BAE2CD77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ED5644-C4ED-4A78-9FDE-0694F5E73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5" t="18095" r="2111" b="7965"/>
          <a:stretch/>
        </p:blipFill>
        <p:spPr>
          <a:xfrm>
            <a:off x="0" y="59375"/>
            <a:ext cx="12193427" cy="6483929"/>
          </a:xfrm>
          <a:prstGeom prst="rect">
            <a:avLst/>
          </a:prstGeom>
        </p:spPr>
      </p:pic>
      <p:sp useBgFill="1">
        <p:nvSpPr>
          <p:cNvPr id="4" name="ZoneTexte 3">
            <a:extLst>
              <a:ext uri="{FF2B5EF4-FFF2-40B4-BE49-F238E27FC236}">
                <a16:creationId xmlns:a16="http://schemas.microsoft.com/office/drawing/2014/main" id="{FF6E5DC7-99D3-4B0C-A2AB-8E6EA6E8FF7B}"/>
              </a:ext>
            </a:extLst>
          </p:cNvPr>
          <p:cNvSpPr txBox="1"/>
          <p:nvPr/>
        </p:nvSpPr>
        <p:spPr>
          <a:xfrm>
            <a:off x="9249448" y="3638725"/>
            <a:ext cx="2660073" cy="158238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F282E-2B47-4EDF-91E0-3A85A6C925F4}"/>
              </a:ext>
            </a:extLst>
          </p:cNvPr>
          <p:cNvSpPr txBox="1"/>
          <p:nvPr/>
        </p:nvSpPr>
        <p:spPr>
          <a:xfrm>
            <a:off x="9484397" y="3857834"/>
            <a:ext cx="2109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Bilan primaire</a:t>
            </a:r>
          </a:p>
          <a:p>
            <a:endParaRPr lang="fr-FR" sz="1000" dirty="0"/>
          </a:p>
          <a:p>
            <a:endParaRPr lang="fr-FR" dirty="0"/>
          </a:p>
          <a:p>
            <a:r>
              <a:rPr lang="fr-FR" dirty="0"/>
              <a:t>Bilan secondaire</a:t>
            </a:r>
          </a:p>
        </p:txBody>
      </p:sp>
    </p:spTree>
    <p:extLst>
      <p:ext uri="{BB962C8B-B14F-4D97-AF65-F5344CB8AC3E}">
        <p14:creationId xmlns:p14="http://schemas.microsoft.com/office/powerpoint/2010/main" val="306572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39CBC-97FE-495A-843E-EEA61962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72194-057E-443F-9ABF-54B718126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EE45C7-D1FC-42FE-ABF8-92955057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0"/>
            <a:ext cx="12123174" cy="6858000"/>
          </a:xfrm>
          <a:prstGeom prst="rect">
            <a:avLst/>
          </a:prstGeom>
        </p:spPr>
      </p:pic>
      <p:sp useBgFill="1">
        <p:nvSpPr>
          <p:cNvPr id="6" name="ZoneTexte 5">
            <a:extLst>
              <a:ext uri="{FF2B5EF4-FFF2-40B4-BE49-F238E27FC236}">
                <a16:creationId xmlns:a16="http://schemas.microsoft.com/office/drawing/2014/main" id="{7F8A1868-E13C-43EA-800A-5F8F8B0C6A40}"/>
              </a:ext>
            </a:extLst>
          </p:cNvPr>
          <p:cNvSpPr txBox="1"/>
          <p:nvPr/>
        </p:nvSpPr>
        <p:spPr>
          <a:xfrm>
            <a:off x="9412352" y="4001294"/>
            <a:ext cx="2628000" cy="80021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Bilan secondaire ?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65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54035-AC13-416C-92EC-56BE403C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37865F-9174-42C4-88A3-34BB06BF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9BAA69-6DFE-48B2-A4A4-9F02015D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 useBgFill="1">
        <p:nvSpPr>
          <p:cNvPr id="6" name="ZoneTexte 5">
            <a:extLst>
              <a:ext uri="{FF2B5EF4-FFF2-40B4-BE49-F238E27FC236}">
                <a16:creationId xmlns:a16="http://schemas.microsoft.com/office/drawing/2014/main" id="{C61D5071-7C7B-4656-9EAC-6147C1C6BF1E}"/>
              </a:ext>
            </a:extLst>
          </p:cNvPr>
          <p:cNvSpPr txBox="1"/>
          <p:nvPr/>
        </p:nvSpPr>
        <p:spPr>
          <a:xfrm>
            <a:off x="9068700" y="4001294"/>
            <a:ext cx="2628000" cy="468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Bilan secondaire ?</a:t>
            </a:r>
          </a:p>
          <a:p>
            <a:endParaRPr lang="fr-FR" sz="1000" dirty="0"/>
          </a:p>
          <a:p>
            <a:endParaRPr lang="fr-FR" dirty="0"/>
          </a:p>
        </p:txBody>
      </p:sp>
      <p:sp useBgFill="1">
        <p:nvSpPr>
          <p:cNvPr id="7" name="ZoneTexte 6">
            <a:extLst>
              <a:ext uri="{FF2B5EF4-FFF2-40B4-BE49-F238E27FC236}">
                <a16:creationId xmlns:a16="http://schemas.microsoft.com/office/drawing/2014/main" id="{E135F0D7-838E-49FD-81D6-A69968612C14}"/>
              </a:ext>
            </a:extLst>
          </p:cNvPr>
          <p:cNvSpPr txBox="1"/>
          <p:nvPr/>
        </p:nvSpPr>
        <p:spPr>
          <a:xfrm>
            <a:off x="1602658" y="4560518"/>
            <a:ext cx="2448000" cy="612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Lors du bilan secondaire 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7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422F8-CD7A-46A3-A1E1-53385D9D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1F39E-1447-42F6-95A2-07DF862F3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A7180F-E061-4349-B93B-FD8C5BDC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" name="ZoneTexte 7">
            <a:extLst>
              <a:ext uri="{FF2B5EF4-FFF2-40B4-BE49-F238E27FC236}">
                <a16:creationId xmlns:a16="http://schemas.microsoft.com/office/drawing/2014/main" id="{569BD299-9234-4CCF-9D58-F59FDDB9133D}"/>
              </a:ext>
            </a:extLst>
          </p:cNvPr>
          <p:cNvSpPr txBox="1"/>
          <p:nvPr/>
        </p:nvSpPr>
        <p:spPr>
          <a:xfrm>
            <a:off x="9068700" y="4001294"/>
            <a:ext cx="2628000" cy="468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Bilan secondaire ?</a:t>
            </a:r>
          </a:p>
          <a:p>
            <a:endParaRPr lang="fr-FR" sz="1000" dirty="0"/>
          </a:p>
          <a:p>
            <a:endParaRPr lang="fr-FR" dirty="0"/>
          </a:p>
        </p:txBody>
      </p:sp>
      <p:sp useBgFill="1">
        <p:nvSpPr>
          <p:cNvPr id="9" name="ZoneTexte 8">
            <a:extLst>
              <a:ext uri="{FF2B5EF4-FFF2-40B4-BE49-F238E27FC236}">
                <a16:creationId xmlns:a16="http://schemas.microsoft.com/office/drawing/2014/main" id="{C8C87291-86D2-47D6-AFAC-FD778621E25A}"/>
              </a:ext>
            </a:extLst>
          </p:cNvPr>
          <p:cNvSpPr txBox="1"/>
          <p:nvPr/>
        </p:nvSpPr>
        <p:spPr>
          <a:xfrm>
            <a:off x="1288026" y="4560518"/>
            <a:ext cx="2448000" cy="612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Lors du bilan secondaire 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06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B9BF1-2766-40BD-AF65-B1977FA8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F65FA-21F1-4DB3-8501-396AE523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A28F6B-9915-4949-8F5E-8D1C2C19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" name="ZoneTexte 5">
            <a:extLst>
              <a:ext uri="{FF2B5EF4-FFF2-40B4-BE49-F238E27FC236}">
                <a16:creationId xmlns:a16="http://schemas.microsoft.com/office/drawing/2014/main" id="{B7E91A19-DA60-457C-8938-61B3BB5F8085}"/>
              </a:ext>
            </a:extLst>
          </p:cNvPr>
          <p:cNvSpPr txBox="1"/>
          <p:nvPr/>
        </p:nvSpPr>
        <p:spPr>
          <a:xfrm>
            <a:off x="9412829" y="910588"/>
            <a:ext cx="2628000" cy="468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Bilan secondaire ?</a:t>
            </a:r>
          </a:p>
          <a:p>
            <a:endParaRPr lang="fr-FR" sz="1000" dirty="0"/>
          </a:p>
          <a:p>
            <a:endParaRPr lang="fr-FR" dirty="0"/>
          </a:p>
        </p:txBody>
      </p:sp>
      <p:sp useBgFill="1">
        <p:nvSpPr>
          <p:cNvPr id="7" name="ZoneTexte 6">
            <a:extLst>
              <a:ext uri="{FF2B5EF4-FFF2-40B4-BE49-F238E27FC236}">
                <a16:creationId xmlns:a16="http://schemas.microsoft.com/office/drawing/2014/main" id="{1DD2A8E1-F5DC-4F15-9284-FD5F3EBC3C5B}"/>
              </a:ext>
            </a:extLst>
          </p:cNvPr>
          <p:cNvSpPr txBox="1"/>
          <p:nvPr/>
        </p:nvSpPr>
        <p:spPr>
          <a:xfrm>
            <a:off x="4329553" y="1929813"/>
            <a:ext cx="1404000" cy="252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Du Bilan secondaire par </a:t>
            </a:r>
          </a:p>
          <a:p>
            <a:endParaRPr lang="fr-FR" sz="1000" dirty="0"/>
          </a:p>
          <a:p>
            <a:endParaRPr lang="fr-FR" dirty="0"/>
          </a:p>
        </p:txBody>
      </p:sp>
      <p:sp useBgFill="1">
        <p:nvSpPr>
          <p:cNvPr id="8" name="ZoneTexte 7">
            <a:extLst>
              <a:ext uri="{FF2B5EF4-FFF2-40B4-BE49-F238E27FC236}">
                <a16:creationId xmlns:a16="http://schemas.microsoft.com/office/drawing/2014/main" id="{8770798C-4D37-442F-8A06-72E36A90B04B}"/>
              </a:ext>
            </a:extLst>
          </p:cNvPr>
          <p:cNvSpPr txBox="1"/>
          <p:nvPr/>
        </p:nvSpPr>
        <p:spPr>
          <a:xfrm>
            <a:off x="1266803" y="3175336"/>
            <a:ext cx="2556000" cy="396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Lors du  bilan secondaire, </a:t>
            </a:r>
          </a:p>
          <a:p>
            <a:endParaRPr lang="fr-FR" sz="1000" dirty="0"/>
          </a:p>
          <a:p>
            <a:endParaRPr lang="fr-FR" dirty="0"/>
          </a:p>
        </p:txBody>
      </p:sp>
      <p:sp useBgFill="1">
        <p:nvSpPr>
          <p:cNvPr id="11" name="ZoneTexte 10">
            <a:extLst>
              <a:ext uri="{FF2B5EF4-FFF2-40B4-BE49-F238E27FC236}">
                <a16:creationId xmlns:a16="http://schemas.microsoft.com/office/drawing/2014/main" id="{1A3F670F-959A-4E12-9928-0BB8E41B8EC4}"/>
              </a:ext>
            </a:extLst>
          </p:cNvPr>
          <p:cNvSpPr txBox="1"/>
          <p:nvPr/>
        </p:nvSpPr>
        <p:spPr>
          <a:xfrm>
            <a:off x="2088299" y="3875294"/>
            <a:ext cx="1764000" cy="25200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50" dirty="0"/>
              <a:t>Au cours du Bilan secondaire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7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881E2-02D2-4FA9-8310-9416BE87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39E4C1-F45C-44C5-9F10-2F32C3AD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1575F9-E111-435D-BDAD-0F80BE37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C2540-C76B-4F61-9B6C-1FCED545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E85F8-68E6-4097-9C51-3C3A0416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498235-F7B2-4F88-8508-3FAD60AC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0EC17-5F72-47E8-9514-8904C599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DED9D-3965-4087-BE33-E905975C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993C0C-16C7-40F9-9C8B-A5E5CBD8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0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6A9BB-FFF2-4940-B2FA-4D451223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6AE1D-F8EA-4825-8528-0EFD7429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14C947-6061-4A77-8EFE-31702770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72331-4799-4F08-8B2C-F84DC27C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A705A-03EE-4A31-B34D-338702D75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B33C52-3536-48E5-8446-07BD1DA8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02B7-517D-4DCE-8C50-1B6183DD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7A707-E413-40D7-8244-E244512B4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C98E5A-274E-4FDE-8820-EA3F0B7B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FD834-94AA-4DAF-8560-4F21BFBC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10BA7-8741-4D48-AB95-5F9E97D8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AA0002-8587-44CC-872A-8A2234159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0" t="14111" r="2555" b="8906"/>
          <a:stretch/>
        </p:blipFill>
        <p:spPr>
          <a:xfrm>
            <a:off x="460535" y="0"/>
            <a:ext cx="11653377" cy="6641080"/>
          </a:xfrm>
          <a:prstGeom prst="rect">
            <a:avLst/>
          </a:prstGeom>
        </p:spPr>
      </p:pic>
      <p:pic>
        <p:nvPicPr>
          <p:cNvPr id="6" name="Image 5" descr="bilan &#10;">
            <a:extLst>
              <a:ext uri="{FF2B5EF4-FFF2-40B4-BE49-F238E27FC236}">
                <a16:creationId xmlns:a16="http://schemas.microsoft.com/office/drawing/2014/main" id="{1CF32D6D-2D27-407B-9B5C-88CA40DFB3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4359" y="2002336"/>
            <a:ext cx="854330" cy="5075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C8373D-7F97-43BC-9A4E-B0A713FE5790}"/>
              </a:ext>
            </a:extLst>
          </p:cNvPr>
          <p:cNvSpPr txBox="1"/>
          <p:nvPr/>
        </p:nvSpPr>
        <p:spPr>
          <a:xfrm>
            <a:off x="6527615" y="2163673"/>
            <a:ext cx="11085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Bilan primaire</a:t>
            </a:r>
          </a:p>
          <a:p>
            <a:endParaRPr lang="fr-FR" sz="1000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EC325F-70BF-4367-8339-2EEE5CF8902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550594" y="3681618"/>
            <a:ext cx="853514" cy="512108"/>
          </a:xfrm>
          <a:prstGeom prst="rect">
            <a:avLst/>
          </a:prstGeom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0A72EF-C9D8-4977-9C21-1576C50258FF}"/>
              </a:ext>
            </a:extLst>
          </p:cNvPr>
          <p:cNvSpPr txBox="1"/>
          <p:nvPr/>
        </p:nvSpPr>
        <p:spPr>
          <a:xfrm>
            <a:off x="2550594" y="3762839"/>
            <a:ext cx="1149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Bilan </a:t>
            </a:r>
          </a:p>
          <a:p>
            <a:r>
              <a:rPr lang="fr-FR" sz="1100" dirty="0"/>
              <a:t>secondaire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873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F7569-FE4B-400E-9ED6-A455427E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BD9B94-2DD4-4F13-B25D-CDCE33A79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1887D9-AEDF-4D46-BC7C-8EA22B29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0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83BB6-65A2-493E-B30A-BAE43C57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A51E7-8835-4089-9DE3-039746D2F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B9C48-C359-492D-A79C-3B21AF23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4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A038D-07C7-4E21-8495-7DEF623B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490A9-D350-496C-BB65-58F8F9A4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1486A5-33FF-4117-8FDA-6A3A6FB8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9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8B716-5E24-4B16-B1EA-9675A311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66E12E-7480-46D8-B8DE-C0FC59F5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C355D9-884B-4E10-8C9B-B60FA336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BB439-AA9A-4968-8A4C-CC6DD206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F02-4A68-49CE-A633-1B87CF87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746605-8C8C-4C98-A72D-D7C557AD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EBC62B-3CB5-4428-8BEB-F8720A1825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714641" y="3724212"/>
            <a:ext cx="1449167" cy="675957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67D49C-A013-4666-85D1-37C7AA857E7C}"/>
              </a:ext>
            </a:extLst>
          </p:cNvPr>
          <p:cNvSpPr txBox="1"/>
          <p:nvPr/>
        </p:nvSpPr>
        <p:spPr>
          <a:xfrm>
            <a:off x="5625325" y="3907726"/>
            <a:ext cx="1756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Bilan primaire</a:t>
            </a:r>
          </a:p>
          <a:p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83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DE924-7B7E-4BF9-8220-556B3097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A24DB1-873C-467F-BFC3-5AFC6594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E5B136-AB56-4A32-9008-1318611C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B84648-AF80-443D-A026-EC30FA28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547907" y="3794467"/>
            <a:ext cx="182286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ED716-6A53-4222-9BC1-B664900F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150976-C4EE-4FDD-BBEE-DF235CD8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F743C5-6274-4F6C-87A3-8471A4400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9B5B55-8A2C-4025-94B8-C7E6915D550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553962" y="3776300"/>
            <a:ext cx="1822862" cy="1170533"/>
          </a:xfrm>
          <a:prstGeom prst="rect">
            <a:avLst/>
          </a:prstGeom>
        </p:spPr>
      </p:pic>
      <p:sp useBgFill="1">
        <p:nvSpPr>
          <p:cNvPr id="9" name="ZoneTexte 8">
            <a:extLst>
              <a:ext uri="{FF2B5EF4-FFF2-40B4-BE49-F238E27FC236}">
                <a16:creationId xmlns:a16="http://schemas.microsoft.com/office/drawing/2014/main" id="{6A2AD9A3-8C7B-4C7C-A3B5-0573AD149BB4}"/>
              </a:ext>
            </a:extLst>
          </p:cNvPr>
          <p:cNvSpPr txBox="1"/>
          <p:nvPr/>
        </p:nvSpPr>
        <p:spPr>
          <a:xfrm>
            <a:off x="6096000" y="4761678"/>
            <a:ext cx="2536723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dirty="0"/>
              <a:t>Bilan secondaire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06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54E60-C94A-4195-867A-70BBC056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00409-E23D-47CB-97A2-2255AF82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1CBE4C-E22C-4DDC-85C7-772F037E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B38B83-58AD-4160-B86D-4AE4ED502B4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538959" y="3752077"/>
            <a:ext cx="1822862" cy="11705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DF4BCE-2B03-47BD-96EA-74EA8EFFE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51020"/>
            <a:ext cx="1487553" cy="512108"/>
          </a:xfrm>
          <a:prstGeom prst="rect">
            <a:avLst/>
          </a:prstGeom>
        </p:spPr>
      </p:pic>
      <p:sp useBgFill="1">
        <p:nvSpPr>
          <p:cNvPr id="8" name="ZoneTexte 7">
            <a:extLst>
              <a:ext uri="{FF2B5EF4-FFF2-40B4-BE49-F238E27FC236}">
                <a16:creationId xmlns:a16="http://schemas.microsoft.com/office/drawing/2014/main" id="{2F8E9E52-7F2D-4BF4-BC5B-6BAD6C78147B}"/>
              </a:ext>
            </a:extLst>
          </p:cNvPr>
          <p:cNvSpPr txBox="1"/>
          <p:nvPr/>
        </p:nvSpPr>
        <p:spPr>
          <a:xfrm>
            <a:off x="6059552" y="4749567"/>
            <a:ext cx="3048001" cy="80021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Bilan secondaire</a:t>
            </a:r>
          </a:p>
          <a:p>
            <a:endParaRPr lang="fr-FR" sz="1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44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7774D-8740-4B8A-8FDF-DF704EF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44C21C-4B3F-4033-A4D1-E64C197A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BD697C-7D14-4934-8BF8-03441118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CFC947-8496-4DD7-9D8D-294065C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087679" y="520155"/>
            <a:ext cx="1822862" cy="11705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626515-8173-4EFE-9AED-52476AD34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345" y="3172946"/>
            <a:ext cx="1768243" cy="512108"/>
          </a:xfrm>
          <a:prstGeom prst="rect">
            <a:avLst/>
          </a:prstGeom>
        </p:spPr>
      </p:pic>
      <p:sp useBgFill="1">
        <p:nvSpPr>
          <p:cNvPr id="8" name="ZoneTexte 7">
            <a:extLst>
              <a:ext uri="{FF2B5EF4-FFF2-40B4-BE49-F238E27FC236}">
                <a16:creationId xmlns:a16="http://schemas.microsoft.com/office/drawing/2014/main" id="{EE448D89-CB55-4A53-BA23-93C1C608C736}"/>
              </a:ext>
            </a:extLst>
          </p:cNvPr>
          <p:cNvSpPr txBox="1"/>
          <p:nvPr/>
        </p:nvSpPr>
        <p:spPr>
          <a:xfrm>
            <a:off x="5589345" y="3172945"/>
            <a:ext cx="3171197" cy="576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dirty="0"/>
              <a:t>Bilan secondaire</a:t>
            </a:r>
          </a:p>
          <a:p>
            <a:endParaRPr lang="fr-FR" sz="1000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30A9F-66D4-46A6-BB48-7FB1FD724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985" y="3802426"/>
            <a:ext cx="887106" cy="335144"/>
          </a:xfrm>
          <a:prstGeom prst="rect">
            <a:avLst/>
          </a:prstGeom>
        </p:spPr>
      </p:pic>
      <p:sp useBgFill="1">
        <p:nvSpPr>
          <p:cNvPr id="13" name="ZoneTexte 12">
            <a:extLst>
              <a:ext uri="{FF2B5EF4-FFF2-40B4-BE49-F238E27FC236}">
                <a16:creationId xmlns:a16="http://schemas.microsoft.com/office/drawing/2014/main" id="{9F3823A2-F8FB-4A31-BD97-E5379302D3DF}"/>
              </a:ext>
            </a:extLst>
          </p:cNvPr>
          <p:cNvSpPr txBox="1"/>
          <p:nvPr/>
        </p:nvSpPr>
        <p:spPr>
          <a:xfrm>
            <a:off x="3138985" y="3873615"/>
            <a:ext cx="2888189" cy="324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100" dirty="0"/>
              <a:t>Bilan secondaire la victime peut se plaindre :</a:t>
            </a:r>
          </a:p>
          <a:p>
            <a:endParaRPr lang="fr-FR" sz="1100" dirty="0"/>
          </a:p>
        </p:txBody>
      </p:sp>
      <p:sp useBgFill="1">
        <p:nvSpPr>
          <p:cNvPr id="4" name="ZoneTexte 3">
            <a:extLst>
              <a:ext uri="{FF2B5EF4-FFF2-40B4-BE49-F238E27FC236}">
                <a16:creationId xmlns:a16="http://schemas.microsoft.com/office/drawing/2014/main" id="{BB895ECB-D9DE-4517-BEBB-B1E5AAD1A7AC}"/>
              </a:ext>
            </a:extLst>
          </p:cNvPr>
          <p:cNvSpPr txBox="1"/>
          <p:nvPr/>
        </p:nvSpPr>
        <p:spPr>
          <a:xfrm>
            <a:off x="2386644" y="1507462"/>
            <a:ext cx="115259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000" dirty="0"/>
              <a:t>Le Bilan primaire</a:t>
            </a:r>
          </a:p>
        </p:txBody>
      </p:sp>
    </p:spTree>
    <p:extLst>
      <p:ext uri="{BB962C8B-B14F-4D97-AF65-F5344CB8AC3E}">
        <p14:creationId xmlns:p14="http://schemas.microsoft.com/office/powerpoint/2010/main" val="424906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2A65D-3339-4F82-9B25-84C91023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C6DE60-567C-46E0-A43A-A5F1367C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8DF3B5-5BA8-4AE7-BB22-C3642DA6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286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FCBFF8F-2F16-4609-9599-22DC235C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54" y="-246491"/>
            <a:ext cx="11353800" cy="6286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BEC25D0-FA46-4C19-A6BD-396E2B87A00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025353" y="3124862"/>
            <a:ext cx="1711266" cy="11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85</Words>
  <Application>Microsoft Office PowerPoint</Application>
  <PresentationFormat>Grand écran</PresentationFormat>
  <Paragraphs>29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GUICHERD Cyril</dc:creator>
  <cp:lastModifiedBy>GUICHERD Cyril</cp:lastModifiedBy>
  <cp:revision>22</cp:revision>
  <dcterms:created xsi:type="dcterms:W3CDTF">2025-09-24T16:00:42Z</dcterms:created>
  <dcterms:modified xsi:type="dcterms:W3CDTF">2025-09-30T02:47:11Z</dcterms:modified>
</cp:coreProperties>
</file>