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notesMasterIdLst>
    <p:notesMasterId r:id="rId7"/>
  </p:notesMasterIdLst>
  <p:handoutMasterIdLst>
    <p:handoutMasterId r:id="rId8"/>
  </p:handoutMasterIdLst>
  <p:sldIdLst>
    <p:sldId id="332" r:id="rId2"/>
    <p:sldId id="333" r:id="rId3"/>
    <p:sldId id="336" r:id="rId4"/>
    <p:sldId id="337" r:id="rId5"/>
    <p:sldId id="339" r:id="rId6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umimoji="1" sz="2000" b="1" kern="1200">
        <a:solidFill>
          <a:srgbClr val="0000FF"/>
        </a:solidFill>
        <a:latin typeface="Calibri" pitchFamily="34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kumimoji="1" sz="2000" b="1" kern="1200">
        <a:solidFill>
          <a:srgbClr val="0000FF"/>
        </a:solidFill>
        <a:latin typeface="Calibri" pitchFamily="34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kumimoji="1" sz="2000" b="1" kern="1200">
        <a:solidFill>
          <a:srgbClr val="0000FF"/>
        </a:solidFill>
        <a:latin typeface="Calibri" pitchFamily="34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kumimoji="1" sz="2000" b="1" kern="1200">
        <a:solidFill>
          <a:srgbClr val="0000FF"/>
        </a:solidFill>
        <a:latin typeface="Calibri" pitchFamily="34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kumimoji="1" sz="2000" b="1" kern="1200">
        <a:solidFill>
          <a:srgbClr val="0000FF"/>
        </a:solidFill>
        <a:latin typeface="Calibri" pitchFamily="34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kumimoji="1" sz="2000" b="1" kern="1200">
        <a:solidFill>
          <a:srgbClr val="0000FF"/>
        </a:solidFill>
        <a:latin typeface="Calibri" pitchFamily="34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kumimoji="1" sz="2000" b="1" kern="1200">
        <a:solidFill>
          <a:srgbClr val="0000FF"/>
        </a:solidFill>
        <a:latin typeface="Calibri" pitchFamily="34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kumimoji="1" sz="2000" b="1" kern="1200">
        <a:solidFill>
          <a:srgbClr val="0000FF"/>
        </a:solidFill>
        <a:latin typeface="Calibri" pitchFamily="34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kumimoji="1" sz="2000" b="1" kern="1200">
        <a:solidFill>
          <a:srgbClr val="0000FF"/>
        </a:solidFill>
        <a:latin typeface="Calibri" pitchFamily="34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5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_landry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50021"/>
    <a:srgbClr val="990033"/>
    <a:srgbClr val="0000FF"/>
    <a:srgbClr val="008000"/>
    <a:srgbClr val="009900"/>
    <a:srgbClr val="6BE73F"/>
    <a:srgbClr val="F1FD7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12" autoAdjust="0"/>
    <p:restoredTop sz="94675" autoAdjust="0"/>
  </p:normalViewPr>
  <p:slideViewPr>
    <p:cSldViewPr snapToObjects="1">
      <p:cViewPr varScale="1">
        <p:scale>
          <a:sx n="93" d="100"/>
          <a:sy n="93" d="100"/>
        </p:scale>
        <p:origin x="1354" y="53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8" d="100"/>
          <a:sy n="58" d="100"/>
        </p:scale>
        <p:origin x="-2683" y="-58"/>
      </p:cViewPr>
      <p:guideLst>
        <p:guide orient="horz" pos="3225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F1199D-57B4-44E4-AD1D-72CCDFB658BF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B23FC50A-3D99-4260-BA40-76DFCD87943E}">
      <dgm:prSet phldrT="[Texte]" custT="1"/>
      <dgm:spPr/>
      <dgm:t>
        <a:bodyPr lIns="0" tIns="0" rIns="0" bIns="0"/>
        <a:lstStyle/>
        <a:p>
          <a:r>
            <a:rPr lang="fr-FR" sz="1400" dirty="0"/>
            <a:t>Remis à niveau</a:t>
          </a:r>
        </a:p>
      </dgm:t>
    </dgm:pt>
    <dgm:pt modelId="{0472E463-8DA9-44F7-8085-0E8D7230B8B2}" type="parTrans" cxnId="{A48278CE-278B-4608-A8CA-AD393282D856}">
      <dgm:prSet/>
      <dgm:spPr/>
      <dgm:t>
        <a:bodyPr/>
        <a:lstStyle/>
        <a:p>
          <a:endParaRPr lang="fr-FR"/>
        </a:p>
      </dgm:t>
    </dgm:pt>
    <dgm:pt modelId="{59E57588-B9F6-42E4-AE2D-C43B79F56CB8}" type="sibTrans" cxnId="{A48278CE-278B-4608-A8CA-AD393282D856}">
      <dgm:prSet/>
      <dgm:spPr/>
      <dgm:t>
        <a:bodyPr/>
        <a:lstStyle/>
        <a:p>
          <a:endParaRPr lang="fr-FR"/>
        </a:p>
      </dgm:t>
    </dgm:pt>
    <dgm:pt modelId="{C19B1DB4-71B4-42BA-A605-99228CDBE756}">
      <dgm:prSet phldrT="[Texte]" custT="1"/>
      <dgm:spPr/>
      <dgm:t>
        <a:bodyPr/>
        <a:lstStyle/>
        <a:p>
          <a:r>
            <a:rPr lang="fr-FR" sz="1400" dirty="0"/>
            <a:t>Objectifs de formation ?</a:t>
          </a:r>
        </a:p>
      </dgm:t>
    </dgm:pt>
    <dgm:pt modelId="{ED506405-22E2-462A-9FD1-1274D0BF9C57}" type="parTrans" cxnId="{8E8DF3BC-1EF6-4F5E-9195-3FA9185EF1D9}">
      <dgm:prSet/>
      <dgm:spPr/>
      <dgm:t>
        <a:bodyPr/>
        <a:lstStyle/>
        <a:p>
          <a:endParaRPr lang="fr-FR"/>
        </a:p>
      </dgm:t>
    </dgm:pt>
    <dgm:pt modelId="{6745121C-985B-4E22-BB81-30C98766329F}" type="sibTrans" cxnId="{8E8DF3BC-1EF6-4F5E-9195-3FA9185EF1D9}">
      <dgm:prSet/>
      <dgm:spPr/>
      <dgm:t>
        <a:bodyPr/>
        <a:lstStyle/>
        <a:p>
          <a:endParaRPr lang="fr-FR"/>
        </a:p>
      </dgm:t>
    </dgm:pt>
    <dgm:pt modelId="{7AF20D05-E090-42E9-B098-2D3CA246A43C}">
      <dgm:prSet phldrT="[Texte]" custT="1"/>
      <dgm:spPr/>
      <dgm:t>
        <a:bodyPr/>
        <a:lstStyle/>
        <a:p>
          <a:r>
            <a:rPr lang="fr-FR" sz="1400" dirty="0"/>
            <a:t>Activité ?</a:t>
          </a:r>
        </a:p>
      </dgm:t>
    </dgm:pt>
    <dgm:pt modelId="{AFAF0756-EABC-4B71-8125-22CF4BFEAC83}" type="parTrans" cxnId="{D445010D-FA95-4985-B802-41BB0808DA2D}">
      <dgm:prSet/>
      <dgm:spPr/>
      <dgm:t>
        <a:bodyPr/>
        <a:lstStyle/>
        <a:p>
          <a:endParaRPr lang="fr-FR"/>
        </a:p>
      </dgm:t>
    </dgm:pt>
    <dgm:pt modelId="{7D80BD9D-B7EC-41FC-9EB3-D8F3A7D0E2EF}" type="sibTrans" cxnId="{D445010D-FA95-4985-B802-41BB0808DA2D}">
      <dgm:prSet/>
      <dgm:spPr/>
      <dgm:t>
        <a:bodyPr/>
        <a:lstStyle/>
        <a:p>
          <a:endParaRPr lang="fr-FR"/>
        </a:p>
      </dgm:t>
    </dgm:pt>
    <dgm:pt modelId="{E44156E0-5C76-4737-95A5-D9B5EA08F008}" type="pres">
      <dgm:prSet presAssocID="{A9F1199D-57B4-44E4-AD1D-72CCDFB658BF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915F7A40-A9BC-4901-A460-DF013C695A1C}" type="pres">
      <dgm:prSet presAssocID="{B23FC50A-3D99-4260-BA40-76DFCD87943E}" presName="gear1" presStyleLbl="node1" presStyleIdx="0" presStyleCnt="3" custScaleX="70866" custScaleY="70866" custLinFactNeighborX="-6125" custLinFactNeighborY="-5147">
        <dgm:presLayoutVars>
          <dgm:chMax val="1"/>
          <dgm:bulletEnabled val="1"/>
        </dgm:presLayoutVars>
      </dgm:prSet>
      <dgm:spPr/>
    </dgm:pt>
    <dgm:pt modelId="{8777E580-7F23-4AE4-BF1C-2B7A2D35FDE7}" type="pres">
      <dgm:prSet presAssocID="{B23FC50A-3D99-4260-BA40-76DFCD87943E}" presName="gear1srcNode" presStyleLbl="node1" presStyleIdx="0" presStyleCnt="3"/>
      <dgm:spPr/>
    </dgm:pt>
    <dgm:pt modelId="{A2AFF494-3562-4FCA-AE75-092DF249480E}" type="pres">
      <dgm:prSet presAssocID="{B23FC50A-3D99-4260-BA40-76DFCD87943E}" presName="gear1dstNode" presStyleLbl="node1" presStyleIdx="0" presStyleCnt="3"/>
      <dgm:spPr/>
    </dgm:pt>
    <dgm:pt modelId="{5E43BE08-820D-4573-8603-9DE0E16432C6}" type="pres">
      <dgm:prSet presAssocID="{C19B1DB4-71B4-42BA-A605-99228CDBE756}" presName="gear2" presStyleLbl="node1" presStyleIdx="1" presStyleCnt="3">
        <dgm:presLayoutVars>
          <dgm:chMax val="1"/>
          <dgm:bulletEnabled val="1"/>
        </dgm:presLayoutVars>
      </dgm:prSet>
      <dgm:spPr/>
    </dgm:pt>
    <dgm:pt modelId="{07C626B2-15DA-4F4D-B245-4EBDDFB228EF}" type="pres">
      <dgm:prSet presAssocID="{C19B1DB4-71B4-42BA-A605-99228CDBE756}" presName="gear2srcNode" presStyleLbl="node1" presStyleIdx="1" presStyleCnt="3"/>
      <dgm:spPr/>
    </dgm:pt>
    <dgm:pt modelId="{8A0037BB-C395-4B37-BE4A-C442781FDA1B}" type="pres">
      <dgm:prSet presAssocID="{C19B1DB4-71B4-42BA-A605-99228CDBE756}" presName="gear2dstNode" presStyleLbl="node1" presStyleIdx="1" presStyleCnt="3"/>
      <dgm:spPr/>
    </dgm:pt>
    <dgm:pt modelId="{6B71C186-9382-4CCE-A3EF-93A06E15EB20}" type="pres">
      <dgm:prSet presAssocID="{7AF20D05-E090-42E9-B098-2D3CA246A43C}" presName="gear3" presStyleLbl="node1" presStyleIdx="2" presStyleCnt="3"/>
      <dgm:spPr/>
    </dgm:pt>
    <dgm:pt modelId="{8399623D-20BB-47D1-9622-2D9F8244543F}" type="pres">
      <dgm:prSet presAssocID="{7AF20D05-E090-42E9-B098-2D3CA246A43C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35207931-7832-4B54-ABE7-CAF766C54905}" type="pres">
      <dgm:prSet presAssocID="{7AF20D05-E090-42E9-B098-2D3CA246A43C}" presName="gear3srcNode" presStyleLbl="node1" presStyleIdx="2" presStyleCnt="3"/>
      <dgm:spPr/>
    </dgm:pt>
    <dgm:pt modelId="{EE2B8539-13F2-4CD1-AD67-134D59678CC6}" type="pres">
      <dgm:prSet presAssocID="{7AF20D05-E090-42E9-B098-2D3CA246A43C}" presName="gear3dstNode" presStyleLbl="node1" presStyleIdx="2" presStyleCnt="3"/>
      <dgm:spPr/>
    </dgm:pt>
    <dgm:pt modelId="{A52AB036-817F-43D5-B4A9-D758709A8F13}" type="pres">
      <dgm:prSet presAssocID="{59E57588-B9F6-42E4-AE2D-C43B79F56CB8}" presName="connector1" presStyleLbl="sibTrans2D1" presStyleIdx="0" presStyleCnt="3" custScaleX="64680" custScaleY="65850" custLinFactNeighborX="-3274" custLinFactNeighborY="-3282"/>
      <dgm:spPr/>
    </dgm:pt>
    <dgm:pt modelId="{613E4720-0959-4EC0-B0AE-A61795E37500}" type="pres">
      <dgm:prSet presAssocID="{6745121C-985B-4E22-BB81-30C98766329F}" presName="connector2" presStyleLbl="sibTrans2D1" presStyleIdx="1" presStyleCnt="3"/>
      <dgm:spPr/>
    </dgm:pt>
    <dgm:pt modelId="{11C71704-00AE-48C4-9D4E-34707B6BCABA}" type="pres">
      <dgm:prSet presAssocID="{7D80BD9D-B7EC-41FC-9EB3-D8F3A7D0E2EF}" presName="connector3" presStyleLbl="sibTrans2D1" presStyleIdx="2" presStyleCnt="3" custAng="958945"/>
      <dgm:spPr/>
    </dgm:pt>
  </dgm:ptLst>
  <dgm:cxnLst>
    <dgm:cxn modelId="{DF589900-3B82-4E2E-9B49-E41ECBBDDD72}" type="presOf" srcId="{7D80BD9D-B7EC-41FC-9EB3-D8F3A7D0E2EF}" destId="{11C71704-00AE-48C4-9D4E-34707B6BCABA}" srcOrd="0" destOrd="0" presId="urn:microsoft.com/office/officeart/2005/8/layout/gear1"/>
    <dgm:cxn modelId="{D445010D-FA95-4985-B802-41BB0808DA2D}" srcId="{A9F1199D-57B4-44E4-AD1D-72CCDFB658BF}" destId="{7AF20D05-E090-42E9-B098-2D3CA246A43C}" srcOrd="2" destOrd="0" parTransId="{AFAF0756-EABC-4B71-8125-22CF4BFEAC83}" sibTransId="{7D80BD9D-B7EC-41FC-9EB3-D8F3A7D0E2EF}"/>
    <dgm:cxn modelId="{5FB3492E-B348-4781-918A-5105ADFA0798}" type="presOf" srcId="{7AF20D05-E090-42E9-B098-2D3CA246A43C}" destId="{6B71C186-9382-4CCE-A3EF-93A06E15EB20}" srcOrd="0" destOrd="0" presId="urn:microsoft.com/office/officeart/2005/8/layout/gear1"/>
    <dgm:cxn modelId="{F3E36431-6908-404E-B829-FA37B70D290E}" type="presOf" srcId="{7AF20D05-E090-42E9-B098-2D3CA246A43C}" destId="{EE2B8539-13F2-4CD1-AD67-134D59678CC6}" srcOrd="3" destOrd="0" presId="urn:microsoft.com/office/officeart/2005/8/layout/gear1"/>
    <dgm:cxn modelId="{08052437-F279-4714-9D90-629115DBF4B1}" type="presOf" srcId="{C19B1DB4-71B4-42BA-A605-99228CDBE756}" destId="{07C626B2-15DA-4F4D-B245-4EBDDFB228EF}" srcOrd="1" destOrd="0" presId="urn:microsoft.com/office/officeart/2005/8/layout/gear1"/>
    <dgm:cxn modelId="{AD1B643A-D093-48BD-BEC9-E75C6B25BEFC}" type="presOf" srcId="{C19B1DB4-71B4-42BA-A605-99228CDBE756}" destId="{8A0037BB-C395-4B37-BE4A-C442781FDA1B}" srcOrd="2" destOrd="0" presId="urn:microsoft.com/office/officeart/2005/8/layout/gear1"/>
    <dgm:cxn modelId="{3F769C67-A00F-486C-876E-563FCFBB426A}" type="presOf" srcId="{59E57588-B9F6-42E4-AE2D-C43B79F56CB8}" destId="{A52AB036-817F-43D5-B4A9-D758709A8F13}" srcOrd="0" destOrd="0" presId="urn:microsoft.com/office/officeart/2005/8/layout/gear1"/>
    <dgm:cxn modelId="{7A8CAC4B-AB04-4B1D-ACA2-582AD6C439E5}" type="presOf" srcId="{B23FC50A-3D99-4260-BA40-76DFCD87943E}" destId="{8777E580-7F23-4AE4-BF1C-2B7A2D35FDE7}" srcOrd="1" destOrd="0" presId="urn:microsoft.com/office/officeart/2005/8/layout/gear1"/>
    <dgm:cxn modelId="{D8BC3855-0831-4179-BCF5-00BCE1202017}" type="presOf" srcId="{A9F1199D-57B4-44E4-AD1D-72CCDFB658BF}" destId="{E44156E0-5C76-4737-95A5-D9B5EA08F008}" srcOrd="0" destOrd="0" presId="urn:microsoft.com/office/officeart/2005/8/layout/gear1"/>
    <dgm:cxn modelId="{0FD41A59-19D9-4265-B868-54AE45523592}" type="presOf" srcId="{6745121C-985B-4E22-BB81-30C98766329F}" destId="{613E4720-0959-4EC0-B0AE-A61795E37500}" srcOrd="0" destOrd="0" presId="urn:microsoft.com/office/officeart/2005/8/layout/gear1"/>
    <dgm:cxn modelId="{BAA1EC94-F816-4314-BBF3-26A692506C5E}" type="presOf" srcId="{C19B1DB4-71B4-42BA-A605-99228CDBE756}" destId="{5E43BE08-820D-4573-8603-9DE0E16432C6}" srcOrd="0" destOrd="0" presId="urn:microsoft.com/office/officeart/2005/8/layout/gear1"/>
    <dgm:cxn modelId="{AB7E94B4-6F62-4D23-B81B-812E9FD01AB9}" type="presOf" srcId="{B23FC50A-3D99-4260-BA40-76DFCD87943E}" destId="{A2AFF494-3562-4FCA-AE75-092DF249480E}" srcOrd="2" destOrd="0" presId="urn:microsoft.com/office/officeart/2005/8/layout/gear1"/>
    <dgm:cxn modelId="{8E8DF3BC-1EF6-4F5E-9195-3FA9185EF1D9}" srcId="{A9F1199D-57B4-44E4-AD1D-72CCDFB658BF}" destId="{C19B1DB4-71B4-42BA-A605-99228CDBE756}" srcOrd="1" destOrd="0" parTransId="{ED506405-22E2-462A-9FD1-1274D0BF9C57}" sibTransId="{6745121C-985B-4E22-BB81-30C98766329F}"/>
    <dgm:cxn modelId="{682969C2-8E6F-450A-BA4F-3D4CE5FA8B12}" type="presOf" srcId="{B23FC50A-3D99-4260-BA40-76DFCD87943E}" destId="{915F7A40-A9BC-4901-A460-DF013C695A1C}" srcOrd="0" destOrd="0" presId="urn:microsoft.com/office/officeart/2005/8/layout/gear1"/>
    <dgm:cxn modelId="{A48278CE-278B-4608-A8CA-AD393282D856}" srcId="{A9F1199D-57B4-44E4-AD1D-72CCDFB658BF}" destId="{B23FC50A-3D99-4260-BA40-76DFCD87943E}" srcOrd="0" destOrd="0" parTransId="{0472E463-8DA9-44F7-8085-0E8D7230B8B2}" sibTransId="{59E57588-B9F6-42E4-AE2D-C43B79F56CB8}"/>
    <dgm:cxn modelId="{E208C7DF-2AB7-473C-9156-66EA1D350427}" type="presOf" srcId="{7AF20D05-E090-42E9-B098-2D3CA246A43C}" destId="{35207931-7832-4B54-ABE7-CAF766C54905}" srcOrd="2" destOrd="0" presId="urn:microsoft.com/office/officeart/2005/8/layout/gear1"/>
    <dgm:cxn modelId="{B0C7D5E7-F7AA-46B8-A2F5-836B9107FDCA}" type="presOf" srcId="{7AF20D05-E090-42E9-B098-2D3CA246A43C}" destId="{8399623D-20BB-47D1-9622-2D9F8244543F}" srcOrd="1" destOrd="0" presId="urn:microsoft.com/office/officeart/2005/8/layout/gear1"/>
    <dgm:cxn modelId="{782E5668-EEFC-4D28-B610-8638E78D9A19}" type="presParOf" srcId="{E44156E0-5C76-4737-95A5-D9B5EA08F008}" destId="{915F7A40-A9BC-4901-A460-DF013C695A1C}" srcOrd="0" destOrd="0" presId="urn:microsoft.com/office/officeart/2005/8/layout/gear1"/>
    <dgm:cxn modelId="{2F7A5F42-2C24-4E11-9DAC-1CA1A3A2A1C7}" type="presParOf" srcId="{E44156E0-5C76-4737-95A5-D9B5EA08F008}" destId="{8777E580-7F23-4AE4-BF1C-2B7A2D35FDE7}" srcOrd="1" destOrd="0" presId="urn:microsoft.com/office/officeart/2005/8/layout/gear1"/>
    <dgm:cxn modelId="{97F2FD34-1BAA-4BF1-A31F-E920B96D14FE}" type="presParOf" srcId="{E44156E0-5C76-4737-95A5-D9B5EA08F008}" destId="{A2AFF494-3562-4FCA-AE75-092DF249480E}" srcOrd="2" destOrd="0" presId="urn:microsoft.com/office/officeart/2005/8/layout/gear1"/>
    <dgm:cxn modelId="{1C3C9652-15A9-4660-B788-52E7B5BB747A}" type="presParOf" srcId="{E44156E0-5C76-4737-95A5-D9B5EA08F008}" destId="{5E43BE08-820D-4573-8603-9DE0E16432C6}" srcOrd="3" destOrd="0" presId="urn:microsoft.com/office/officeart/2005/8/layout/gear1"/>
    <dgm:cxn modelId="{5244705D-E471-46F7-943C-105BAE365587}" type="presParOf" srcId="{E44156E0-5C76-4737-95A5-D9B5EA08F008}" destId="{07C626B2-15DA-4F4D-B245-4EBDDFB228EF}" srcOrd="4" destOrd="0" presId="urn:microsoft.com/office/officeart/2005/8/layout/gear1"/>
    <dgm:cxn modelId="{F3F7315C-152F-45B4-8879-DA55370C1508}" type="presParOf" srcId="{E44156E0-5C76-4737-95A5-D9B5EA08F008}" destId="{8A0037BB-C395-4B37-BE4A-C442781FDA1B}" srcOrd="5" destOrd="0" presId="urn:microsoft.com/office/officeart/2005/8/layout/gear1"/>
    <dgm:cxn modelId="{8A624CB4-59CC-4BAB-A387-1EC4E6D73BBF}" type="presParOf" srcId="{E44156E0-5C76-4737-95A5-D9B5EA08F008}" destId="{6B71C186-9382-4CCE-A3EF-93A06E15EB20}" srcOrd="6" destOrd="0" presId="urn:microsoft.com/office/officeart/2005/8/layout/gear1"/>
    <dgm:cxn modelId="{7236665F-69EB-4599-BC6E-FEF7DFDDC644}" type="presParOf" srcId="{E44156E0-5C76-4737-95A5-D9B5EA08F008}" destId="{8399623D-20BB-47D1-9622-2D9F8244543F}" srcOrd="7" destOrd="0" presId="urn:microsoft.com/office/officeart/2005/8/layout/gear1"/>
    <dgm:cxn modelId="{460FD3D0-2393-48AC-B83E-29E8FD16939E}" type="presParOf" srcId="{E44156E0-5C76-4737-95A5-D9B5EA08F008}" destId="{35207931-7832-4B54-ABE7-CAF766C54905}" srcOrd="8" destOrd="0" presId="urn:microsoft.com/office/officeart/2005/8/layout/gear1"/>
    <dgm:cxn modelId="{A78E8852-0CEB-44F6-AF4C-86E3482B8AF2}" type="presParOf" srcId="{E44156E0-5C76-4737-95A5-D9B5EA08F008}" destId="{EE2B8539-13F2-4CD1-AD67-134D59678CC6}" srcOrd="9" destOrd="0" presId="urn:microsoft.com/office/officeart/2005/8/layout/gear1"/>
    <dgm:cxn modelId="{512D9FBE-113D-43E8-A94E-5E1109EB1DD9}" type="presParOf" srcId="{E44156E0-5C76-4737-95A5-D9B5EA08F008}" destId="{A52AB036-817F-43D5-B4A9-D758709A8F13}" srcOrd="10" destOrd="0" presId="urn:microsoft.com/office/officeart/2005/8/layout/gear1"/>
    <dgm:cxn modelId="{53C771F4-4B70-43AE-9F97-22DD7EC2E8DB}" type="presParOf" srcId="{E44156E0-5C76-4737-95A5-D9B5EA08F008}" destId="{613E4720-0959-4EC0-B0AE-A61795E37500}" srcOrd="11" destOrd="0" presId="urn:microsoft.com/office/officeart/2005/8/layout/gear1"/>
    <dgm:cxn modelId="{033BA587-DFB4-4F77-A307-C972DA728B76}" type="presParOf" srcId="{E44156E0-5C76-4737-95A5-D9B5EA08F008}" destId="{11C71704-00AE-48C4-9D4E-34707B6BCABA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5F7A40-A9BC-4901-A460-DF013C695A1C}">
      <dsp:nvSpPr>
        <dsp:cNvPr id="0" name=""/>
        <dsp:cNvSpPr/>
      </dsp:nvSpPr>
      <dsp:spPr>
        <a:xfrm>
          <a:off x="3019161" y="2122955"/>
          <a:ext cx="1122515" cy="1583996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Remis à niveau</a:t>
          </a:r>
        </a:p>
      </dsp:txBody>
      <dsp:txXfrm>
        <a:off x="3244836" y="2463338"/>
        <a:ext cx="671165" cy="873510"/>
      </dsp:txXfrm>
    </dsp:sp>
    <dsp:sp modelId="{5E43BE08-820D-4573-8603-9DE0E16432C6}">
      <dsp:nvSpPr>
        <dsp:cNvPr id="0" name=""/>
        <dsp:cNvSpPr/>
      </dsp:nvSpPr>
      <dsp:spPr>
        <a:xfrm>
          <a:off x="1584960" y="1384080"/>
          <a:ext cx="1625600" cy="162560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Objectifs de formation ?</a:t>
          </a:r>
        </a:p>
      </dsp:txBody>
      <dsp:txXfrm>
        <a:off x="1994210" y="1795803"/>
        <a:ext cx="807100" cy="802154"/>
      </dsp:txXfrm>
    </dsp:sp>
    <dsp:sp modelId="{6B71C186-9382-4CCE-A3EF-93A06E15EB20}">
      <dsp:nvSpPr>
        <dsp:cNvPr id="0" name=""/>
        <dsp:cNvSpPr/>
      </dsp:nvSpPr>
      <dsp:spPr>
        <a:xfrm rot="20700000">
          <a:off x="2495461" y="262581"/>
          <a:ext cx="1592756" cy="1592756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Activité ?</a:t>
          </a:r>
        </a:p>
      </dsp:txBody>
      <dsp:txXfrm rot="-20700000">
        <a:off x="2844800" y="611920"/>
        <a:ext cx="894080" cy="894080"/>
      </dsp:txXfrm>
    </dsp:sp>
    <dsp:sp modelId="{A52AB036-817F-43D5-B4A9-D758709A8F13}">
      <dsp:nvSpPr>
        <dsp:cNvPr id="0" name=""/>
        <dsp:cNvSpPr/>
      </dsp:nvSpPr>
      <dsp:spPr>
        <a:xfrm>
          <a:off x="3123737" y="1970546"/>
          <a:ext cx="1850531" cy="1884005"/>
        </a:xfrm>
        <a:prstGeom prst="circularArrow">
          <a:avLst>
            <a:gd name="adj1" fmla="val 4687"/>
            <a:gd name="adj2" fmla="val 299029"/>
            <a:gd name="adj3" fmla="val 2513083"/>
            <a:gd name="adj4" fmla="val 15867933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3E4720-0959-4EC0-B0AE-A61795E37500}">
      <dsp:nvSpPr>
        <dsp:cNvPr id="0" name=""/>
        <dsp:cNvSpPr/>
      </dsp:nvSpPr>
      <dsp:spPr>
        <a:xfrm>
          <a:off x="1297069" y="1024955"/>
          <a:ext cx="2078736" cy="207873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C71704-00AE-48C4-9D4E-34707B6BCABA}">
      <dsp:nvSpPr>
        <dsp:cNvPr id="0" name=""/>
        <dsp:cNvSpPr/>
      </dsp:nvSpPr>
      <dsp:spPr>
        <a:xfrm rot="958945">
          <a:off x="2127040" y="-85732"/>
          <a:ext cx="2241296" cy="224129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78" tIns="48039" rIns="96078" bIns="48039" numCol="1" anchor="t" anchorCtr="0" compatLnSpc="1">
            <a:prstTxWarp prst="textNoShape">
              <a:avLst/>
            </a:prstTxWarp>
          </a:bodyPr>
          <a:lstStyle>
            <a:lvl1pPr defTabSz="960438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fr-FR" altLang="fr-FR"/>
          </a:p>
        </p:txBody>
      </p:sp>
      <p:sp>
        <p:nvSpPr>
          <p:cNvPr id="578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78" tIns="48039" rIns="96078" bIns="48039" numCol="1" anchor="t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fr-FR" altLang="fr-FR"/>
          </a:p>
        </p:txBody>
      </p:sp>
      <p:sp>
        <p:nvSpPr>
          <p:cNvPr id="578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5025"/>
            <a:ext cx="3076575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78" tIns="48039" rIns="96078" bIns="48039" numCol="1" anchor="b" anchorCtr="0" compatLnSpc="1">
            <a:prstTxWarp prst="textNoShape">
              <a:avLst/>
            </a:prstTxWarp>
          </a:bodyPr>
          <a:lstStyle>
            <a:lvl1pPr defTabSz="960438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r>
              <a:rPr lang="fr-FR" altLang="fr-FR"/>
              <a:t>Informations données par ERP 2.0</a:t>
            </a:r>
          </a:p>
        </p:txBody>
      </p:sp>
      <p:sp>
        <p:nvSpPr>
          <p:cNvPr id="578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5025"/>
            <a:ext cx="3076575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78" tIns="48039" rIns="96078" bIns="48039" numCol="1" anchor="b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A41544D1-334C-4F1B-8023-07313700D021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549604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78" tIns="48039" rIns="96078" bIns="48039" numCol="1" anchor="t" anchorCtr="0" compatLnSpc="1">
            <a:prstTxWarp prst="textNoShape">
              <a:avLst/>
            </a:prstTxWarp>
          </a:bodyPr>
          <a:lstStyle>
            <a:lvl1pPr defTabSz="960438">
              <a:defRPr sz="1200">
                <a:latin typeface="Arial" charset="0"/>
              </a:defRPr>
            </a:lvl1pPr>
          </a:lstStyle>
          <a:p>
            <a:endParaRPr lang="fr-FR" altLang="fr-FR"/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78" tIns="48039" rIns="96078" bIns="48039" numCol="1" anchor="t" anchorCtr="0" compatLnSpc="1">
            <a:prstTxWarp prst="textNoShape">
              <a:avLst/>
            </a:prstTxWarp>
          </a:bodyPr>
          <a:lstStyle>
            <a:lvl1pPr algn="r" defTabSz="960438">
              <a:defRPr sz="1200">
                <a:latin typeface="Arial" charset="0"/>
              </a:defRPr>
            </a:lvl1pPr>
          </a:lstStyle>
          <a:p>
            <a:endParaRPr lang="fr-FR" altLang="fr-FR"/>
          </a:p>
        </p:txBody>
      </p:sp>
      <p:sp>
        <p:nvSpPr>
          <p:cNvPr id="6287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287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78" tIns="48039" rIns="96078" bIns="480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6287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5025"/>
            <a:ext cx="3076575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78" tIns="48039" rIns="96078" bIns="48039" numCol="1" anchor="b" anchorCtr="0" compatLnSpc="1">
            <a:prstTxWarp prst="textNoShape">
              <a:avLst/>
            </a:prstTxWarp>
          </a:bodyPr>
          <a:lstStyle>
            <a:lvl1pPr defTabSz="960438">
              <a:defRPr sz="1200">
                <a:latin typeface="Arial" charset="0"/>
              </a:defRPr>
            </a:lvl1pPr>
          </a:lstStyle>
          <a:p>
            <a:r>
              <a:rPr lang="fr-FR" altLang="fr-FR"/>
              <a:t>Informations données par ERP 2.0</a:t>
            </a:r>
          </a:p>
        </p:txBody>
      </p:sp>
      <p:sp>
        <p:nvSpPr>
          <p:cNvPr id="6287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5025"/>
            <a:ext cx="3076575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78" tIns="48039" rIns="96078" bIns="48039" numCol="1" anchor="b" anchorCtr="0" compatLnSpc="1">
            <a:prstTxWarp prst="textNoShape">
              <a:avLst/>
            </a:prstTxWarp>
          </a:bodyPr>
          <a:lstStyle>
            <a:lvl1pPr algn="r" defTabSz="960438">
              <a:defRPr sz="1200">
                <a:latin typeface="Arial" charset="0"/>
              </a:defRPr>
            </a:lvl1pPr>
          </a:lstStyle>
          <a:p>
            <a:fld id="{08D99487-6916-461E-A337-B8C85BD660B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241055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D7CCAC-BED4-478A-B6BC-F8165E1BA0C5}" type="slidenum">
              <a:rPr lang="fr-FR" altLang="fr-FR"/>
              <a:pPr/>
              <a:t>1</a:t>
            </a:fld>
            <a:endParaRPr lang="fr-FR" altLang="fr-FR"/>
          </a:p>
        </p:txBody>
      </p:sp>
      <p:sp>
        <p:nvSpPr>
          <p:cNvPr id="79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79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 sz="24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D7CCAC-BED4-478A-B6BC-F8165E1BA0C5}" type="slidenum">
              <a:rPr lang="fr-FR" altLang="fr-FR"/>
              <a:pPr/>
              <a:t>2</a:t>
            </a:fld>
            <a:endParaRPr lang="fr-FR" altLang="fr-FR"/>
          </a:p>
        </p:txBody>
      </p:sp>
      <p:sp>
        <p:nvSpPr>
          <p:cNvPr id="79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79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 sz="24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D7CCAC-BED4-478A-B6BC-F8165E1BA0C5}" type="slidenum">
              <a:rPr lang="fr-FR" altLang="fr-FR"/>
              <a:pPr/>
              <a:t>3</a:t>
            </a:fld>
            <a:endParaRPr lang="fr-FR" altLang="fr-FR"/>
          </a:p>
        </p:txBody>
      </p:sp>
      <p:sp>
        <p:nvSpPr>
          <p:cNvPr id="79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79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5786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D7CCAC-BED4-478A-B6BC-F8165E1BA0C5}" type="slidenum">
              <a:rPr lang="fr-FR" altLang="fr-FR"/>
              <a:pPr/>
              <a:t>4</a:t>
            </a:fld>
            <a:endParaRPr lang="fr-FR" altLang="fr-FR"/>
          </a:p>
        </p:txBody>
      </p:sp>
      <p:sp>
        <p:nvSpPr>
          <p:cNvPr id="79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79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389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116632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z="2800" b="1">
                <a:solidFill>
                  <a:srgbClr val="C00000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Line 7"/>
          <p:cNvSpPr>
            <a:spLocks noChangeShapeType="1"/>
          </p:cNvSpPr>
          <p:nvPr userDrawn="1"/>
        </p:nvSpPr>
        <p:spPr bwMode="auto">
          <a:xfrm>
            <a:off x="0" y="1484313"/>
            <a:ext cx="7667625" cy="0"/>
          </a:xfrm>
          <a:prstGeom prst="line">
            <a:avLst/>
          </a:prstGeom>
          <a:noFill/>
          <a:ln w="57150">
            <a:solidFill>
              <a:srgbClr val="A5002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5" name="Line 9"/>
          <p:cNvSpPr>
            <a:spLocks noChangeShapeType="1"/>
          </p:cNvSpPr>
          <p:nvPr userDrawn="1"/>
        </p:nvSpPr>
        <p:spPr bwMode="auto">
          <a:xfrm>
            <a:off x="7662863" y="0"/>
            <a:ext cx="4762" cy="1484313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187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86058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791151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203596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3111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9424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659836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519324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6546830"/>
            <a:ext cx="83884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altLang="fr-FR" sz="1600" dirty="0">
                <a:solidFill>
                  <a:srgbClr val="C00000"/>
                </a:solidFill>
              </a:rPr>
              <a:t>Service départemental d’incendie et de secours du Puy-de-Dôme</a:t>
            </a:r>
          </a:p>
        </p:txBody>
      </p:sp>
    </p:spTree>
    <p:extLst>
      <p:ext uri="{BB962C8B-B14F-4D97-AF65-F5344CB8AC3E}">
        <p14:creationId xmlns:p14="http://schemas.microsoft.com/office/powerpoint/2010/main" val="3513606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085999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11903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 userDrawn="1"/>
        </p:nvPicPr>
        <p:blipFill rotWithShape="1"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94" r="40573" b="2439"/>
          <a:stretch/>
        </p:blipFill>
        <p:spPr>
          <a:xfrm rot="5400000">
            <a:off x="4285138" y="2233104"/>
            <a:ext cx="319000" cy="8930792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 userDrawn="1"/>
        </p:nvPicPr>
        <p:blipFill rotWithShape="1"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231" r="40573" b="2439"/>
          <a:stretch/>
        </p:blipFill>
        <p:spPr>
          <a:xfrm>
            <a:off x="8388350" y="0"/>
            <a:ext cx="755650" cy="6858000"/>
          </a:xfrm>
          <a:prstGeom prst="rect">
            <a:avLst/>
          </a:prstGeom>
        </p:spPr>
      </p:pic>
      <p:pic>
        <p:nvPicPr>
          <p:cNvPr id="603143" name="Picture 7" descr="logo SDIS rouge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148388"/>
            <a:ext cx="59848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7" name="Rectangle 3"/>
          <p:cNvSpPr>
            <a:spLocks noChangeArrowheads="1"/>
          </p:cNvSpPr>
          <p:nvPr/>
        </p:nvSpPr>
        <p:spPr bwMode="auto">
          <a:xfrm>
            <a:off x="0" y="0"/>
            <a:ext cx="1066800" cy="914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758788" name="Text Box 4"/>
          <p:cNvSpPr txBox="1">
            <a:spLocks noChangeArrowheads="1"/>
          </p:cNvSpPr>
          <p:nvPr/>
        </p:nvSpPr>
        <p:spPr bwMode="auto">
          <a:xfrm>
            <a:off x="3125688" y="101599"/>
            <a:ext cx="50467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fr-FR" altLang="fr-FR" sz="2400" dirty="0">
                <a:solidFill>
                  <a:srgbClr val="A50021"/>
                </a:solidFill>
              </a:rPr>
              <a:t>NOUVELLE FILIERE FORMATION</a:t>
            </a:r>
          </a:p>
        </p:txBody>
      </p:sp>
      <p:sp>
        <p:nvSpPr>
          <p:cNvPr id="2" name="Rectangle 1"/>
          <p:cNvSpPr/>
          <p:nvPr/>
        </p:nvSpPr>
        <p:spPr>
          <a:xfrm>
            <a:off x="251520" y="5688449"/>
            <a:ext cx="792088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altLang="fr-FR" dirty="0">
                <a:solidFill>
                  <a:schemeClr val="bg1"/>
                </a:solidFill>
              </a:rPr>
              <a:t>Service départemental d’incendie et de secours </a:t>
            </a:r>
          </a:p>
          <a:p>
            <a:pPr algn="ctr"/>
            <a:r>
              <a:rPr lang="fr-FR" altLang="fr-FR" dirty="0">
                <a:solidFill>
                  <a:schemeClr val="bg1"/>
                </a:solidFill>
              </a:rPr>
              <a:t>du Puy-de-Dôme</a:t>
            </a:r>
          </a:p>
        </p:txBody>
      </p:sp>
      <p:grpSp>
        <p:nvGrpSpPr>
          <p:cNvPr id="15" name="Groupe 14"/>
          <p:cNvGrpSpPr/>
          <p:nvPr/>
        </p:nvGrpSpPr>
        <p:grpSpPr>
          <a:xfrm>
            <a:off x="0" y="692696"/>
            <a:ext cx="8388424" cy="432048"/>
            <a:chOff x="0" y="692696"/>
            <a:chExt cx="8388424" cy="432048"/>
          </a:xfrm>
        </p:grpSpPr>
        <p:cxnSp>
          <p:nvCxnSpPr>
            <p:cNvPr id="6" name="Connecteur droit 5"/>
            <p:cNvCxnSpPr/>
            <p:nvPr/>
          </p:nvCxnSpPr>
          <p:spPr bwMode="auto">
            <a:xfrm>
              <a:off x="0" y="692696"/>
              <a:ext cx="3419872" cy="0"/>
            </a:xfrm>
            <a:prstGeom prst="line">
              <a:avLst/>
            </a:prstGeom>
            <a:noFill/>
            <a:ln w="28575" cap="flat" cmpd="sng" algn="ctr">
              <a:solidFill>
                <a:srgbClr val="A5002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Connecteur droit 15"/>
            <p:cNvCxnSpPr/>
            <p:nvPr/>
          </p:nvCxnSpPr>
          <p:spPr bwMode="auto">
            <a:xfrm>
              <a:off x="4499992" y="1124744"/>
              <a:ext cx="3888432" cy="0"/>
            </a:xfrm>
            <a:prstGeom prst="line">
              <a:avLst/>
            </a:prstGeom>
            <a:noFill/>
            <a:ln w="28575" cap="flat" cmpd="sng" algn="ctr">
              <a:solidFill>
                <a:srgbClr val="A5002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" name="Connecteur droit 16"/>
            <p:cNvCxnSpPr/>
            <p:nvPr/>
          </p:nvCxnSpPr>
          <p:spPr bwMode="auto">
            <a:xfrm>
              <a:off x="3419872" y="692696"/>
              <a:ext cx="1080120" cy="432048"/>
            </a:xfrm>
            <a:prstGeom prst="line">
              <a:avLst/>
            </a:prstGeom>
            <a:noFill/>
            <a:ln w="28575" cap="flat" cmpd="sng" algn="ctr">
              <a:solidFill>
                <a:srgbClr val="A5002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" name="ZoneTexte 2"/>
          <p:cNvSpPr txBox="1"/>
          <p:nvPr/>
        </p:nvSpPr>
        <p:spPr>
          <a:xfrm>
            <a:off x="2195736" y="1408259"/>
            <a:ext cx="403244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/>
              <a:t>ACPRO</a:t>
            </a:r>
          </a:p>
          <a:p>
            <a:pPr algn="ctr"/>
            <a:r>
              <a:rPr lang="fr-FR" sz="6600" dirty="0"/>
              <a:t>FORAC</a:t>
            </a:r>
          </a:p>
          <a:p>
            <a:pPr algn="ctr"/>
            <a:r>
              <a:rPr lang="fr-FR" sz="6600" dirty="0"/>
              <a:t>COFOR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1C419DA-B52E-5FF5-EEE5-5EDD0C34E5A7}"/>
              </a:ext>
            </a:extLst>
          </p:cNvPr>
          <p:cNvSpPr txBox="1"/>
          <p:nvPr/>
        </p:nvSpPr>
        <p:spPr>
          <a:xfrm>
            <a:off x="6516216" y="5229200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  <a:r>
              <a:rPr lang="fr-FR" baseline="30000" dirty="0"/>
              <a:t>er</a:t>
            </a:r>
            <a:r>
              <a:rPr lang="fr-FR" dirty="0"/>
              <a:t> mars 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7" name="Rectangle 3"/>
          <p:cNvSpPr>
            <a:spLocks noChangeArrowheads="1"/>
          </p:cNvSpPr>
          <p:nvPr/>
        </p:nvSpPr>
        <p:spPr bwMode="auto">
          <a:xfrm>
            <a:off x="0" y="0"/>
            <a:ext cx="1066800" cy="914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6" name="Text Box 228"/>
          <p:cNvSpPr txBox="1">
            <a:spLocks noChangeArrowheads="1"/>
          </p:cNvSpPr>
          <p:nvPr/>
        </p:nvSpPr>
        <p:spPr bwMode="auto">
          <a:xfrm>
            <a:off x="4572000" y="46038"/>
            <a:ext cx="3810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6096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0668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5240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812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384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895600" indent="-609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52800" indent="-609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10000" indent="-609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67200" indent="-609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fr-FR" altLang="fr-FR" sz="2000" dirty="0">
                <a:solidFill>
                  <a:srgbClr val="A50021"/>
                </a:solidFill>
                <a:latin typeface="Calibri" panose="020F0502020204030204" pitchFamily="34" charset="0"/>
              </a:rPr>
              <a:t>CONTEXTE</a:t>
            </a:r>
          </a:p>
        </p:txBody>
      </p:sp>
      <p:sp>
        <p:nvSpPr>
          <p:cNvPr id="7" name="Line 409"/>
          <p:cNvSpPr>
            <a:spLocks noChangeShapeType="1"/>
          </p:cNvSpPr>
          <p:nvPr/>
        </p:nvSpPr>
        <p:spPr bwMode="auto">
          <a:xfrm flipV="1">
            <a:off x="6876256" y="442913"/>
            <a:ext cx="1447800" cy="0"/>
          </a:xfrm>
          <a:prstGeom prst="line">
            <a:avLst/>
          </a:prstGeom>
          <a:noFill/>
          <a:ln w="57150">
            <a:solidFill>
              <a:srgbClr val="A5002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8" name="Line 410"/>
          <p:cNvSpPr>
            <a:spLocks noChangeShapeType="1"/>
          </p:cNvSpPr>
          <p:nvPr/>
        </p:nvSpPr>
        <p:spPr bwMode="auto">
          <a:xfrm>
            <a:off x="4355976" y="76200"/>
            <a:ext cx="0" cy="366713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10" name="Rectangle 12"/>
          <p:cNvSpPr txBox="1">
            <a:spLocks noChangeArrowheads="1"/>
          </p:cNvSpPr>
          <p:nvPr/>
        </p:nvSpPr>
        <p:spPr>
          <a:xfrm>
            <a:off x="179512" y="980728"/>
            <a:ext cx="7992887" cy="5040337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>
                <a:schemeClr val="accent1"/>
              </a:buClr>
              <a:buFont typeface="Wingdings" charset="0"/>
              <a:buChar char="l"/>
              <a:defRPr/>
            </a:pPr>
            <a:r>
              <a:rPr kumimoji="0" lang="fr-FR" sz="2200" b="0" kern="0" dirty="0">
                <a:solidFill>
                  <a:srgbClr val="1A212B"/>
                </a:solidFill>
              </a:rPr>
              <a:t>Arrêté du 8 août 2013 relatif aux formations des sapeurs-pompiers volontaires</a:t>
            </a:r>
          </a:p>
          <a:p>
            <a:pPr>
              <a:buClr>
                <a:schemeClr val="accent1"/>
              </a:buClr>
              <a:buFont typeface="Wingdings" charset="0"/>
              <a:buChar char="l"/>
              <a:defRPr/>
            </a:pPr>
            <a:endParaRPr kumimoji="0" lang="fr-FR" sz="2200" b="0" kern="0" dirty="0">
              <a:solidFill>
                <a:srgbClr val="1A212B"/>
              </a:solidFill>
            </a:endParaRPr>
          </a:p>
          <a:p>
            <a:pPr>
              <a:buClr>
                <a:schemeClr val="accent1"/>
              </a:buClr>
              <a:buFont typeface="Wingdings" charset="0"/>
              <a:buChar char="l"/>
              <a:defRPr/>
            </a:pPr>
            <a:r>
              <a:rPr kumimoji="0" lang="fr-FR" sz="2200" b="0" kern="0" dirty="0">
                <a:solidFill>
                  <a:srgbClr val="1A212B"/>
                </a:solidFill>
              </a:rPr>
              <a:t>Arrêté du 30 septembre 2013 relatif aux formations des sapeurs-pompiers professionnels</a:t>
            </a:r>
          </a:p>
          <a:p>
            <a:pPr>
              <a:buClr>
                <a:schemeClr val="accent1"/>
              </a:buClr>
              <a:buFont typeface="Wingdings" charset="0"/>
              <a:buChar char="l"/>
              <a:defRPr/>
            </a:pPr>
            <a:endParaRPr kumimoji="0" lang="fr-FR" sz="2200" b="0" kern="0" dirty="0">
              <a:solidFill>
                <a:srgbClr val="1A212B"/>
              </a:solidFill>
            </a:endParaRPr>
          </a:p>
          <a:p>
            <a:pPr>
              <a:buClr>
                <a:schemeClr val="accent1"/>
              </a:buClr>
              <a:buFont typeface="Wingdings" charset="0"/>
              <a:buChar char="l"/>
              <a:defRPr/>
            </a:pPr>
            <a:r>
              <a:rPr kumimoji="0" lang="fr-FR" sz="2200" b="0" kern="0" dirty="0"/>
              <a:t>Arrêté du 04 octobre 2017</a:t>
            </a:r>
            <a:r>
              <a:rPr kumimoji="0" lang="fr-FR" sz="2200" b="0" kern="0" dirty="0">
                <a:solidFill>
                  <a:srgbClr val="1A212B"/>
                </a:solidFill>
              </a:rPr>
              <a:t> relatif aux formations de spécialité dans le domaine d’activité de la formation et du développement des compétences chez les sapeurs-pompiers</a:t>
            </a:r>
          </a:p>
          <a:p>
            <a:pPr marL="0" indent="0">
              <a:buClr>
                <a:schemeClr val="accent1"/>
              </a:buClr>
              <a:buNone/>
              <a:defRPr/>
            </a:pPr>
            <a:endParaRPr kumimoji="0" lang="fr-FR" sz="2200" b="0" kern="0" dirty="0">
              <a:solidFill>
                <a:srgbClr val="1A212B"/>
              </a:solidFill>
            </a:endParaRPr>
          </a:p>
          <a:p>
            <a:pPr marL="0" indent="0">
              <a:buClr>
                <a:schemeClr val="accent1"/>
              </a:buClr>
              <a:buFontTx/>
              <a:buNone/>
              <a:defRPr/>
            </a:pPr>
            <a:r>
              <a:rPr kumimoji="0" lang="fr-FR" sz="1400" b="0" kern="0" dirty="0">
                <a:solidFill>
                  <a:srgbClr val="1A212B"/>
                </a:solidFill>
              </a:rPr>
              <a:t>                                                   REFERENTIEL CERTIFICATION            Accompagnateur de proximité </a:t>
            </a:r>
          </a:p>
          <a:p>
            <a:pPr marL="0" indent="0">
              <a:buClr>
                <a:schemeClr val="accent1"/>
              </a:buClr>
              <a:buFontTx/>
              <a:buNone/>
              <a:defRPr/>
            </a:pPr>
            <a:r>
              <a:rPr kumimoji="0" lang="fr-FR" sz="1400" b="0" kern="0" dirty="0">
                <a:solidFill>
                  <a:srgbClr val="1A212B"/>
                </a:solidFill>
              </a:rPr>
              <a:t>                                                   RÉFÉRENTIEL COMPETENCES            Formateur accompagnateur</a:t>
            </a:r>
          </a:p>
          <a:p>
            <a:pPr marL="0" indent="0">
              <a:buClr>
                <a:schemeClr val="accent1"/>
              </a:buClr>
              <a:buFontTx/>
              <a:buNone/>
              <a:defRPr/>
            </a:pPr>
            <a:r>
              <a:rPr kumimoji="0" lang="fr-FR" sz="1400" b="0" kern="0" dirty="0">
                <a:solidFill>
                  <a:srgbClr val="1A212B"/>
                </a:solidFill>
              </a:rPr>
              <a:t>                                                   REFERENTIEL FORMATION                  Concepteur de formation</a:t>
            </a:r>
            <a:endParaRPr kumimoji="0" lang="fr-FR" sz="2200" b="0" kern="0" dirty="0">
              <a:solidFill>
                <a:srgbClr val="1A21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661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7" name="Rectangle 3"/>
          <p:cNvSpPr>
            <a:spLocks noChangeArrowheads="1"/>
          </p:cNvSpPr>
          <p:nvPr/>
        </p:nvSpPr>
        <p:spPr bwMode="auto">
          <a:xfrm>
            <a:off x="0" y="0"/>
            <a:ext cx="1066800" cy="914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6" name="Text Box 228"/>
          <p:cNvSpPr txBox="1">
            <a:spLocks noChangeArrowheads="1"/>
          </p:cNvSpPr>
          <p:nvPr/>
        </p:nvSpPr>
        <p:spPr bwMode="auto">
          <a:xfrm>
            <a:off x="4572000" y="46038"/>
            <a:ext cx="3810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6096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0668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5240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812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384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895600" indent="-609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52800" indent="-609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10000" indent="-609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67200" indent="-609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fr-FR" altLang="fr-FR" sz="2000" dirty="0">
                <a:solidFill>
                  <a:srgbClr val="A50021"/>
                </a:solidFill>
                <a:latin typeface="Calibri" panose="020F0502020204030204" pitchFamily="34" charset="0"/>
              </a:rPr>
              <a:t>OBJECTIFS DE SERVICE</a:t>
            </a:r>
          </a:p>
        </p:txBody>
      </p:sp>
      <p:sp>
        <p:nvSpPr>
          <p:cNvPr id="7" name="Line 409"/>
          <p:cNvSpPr>
            <a:spLocks noChangeShapeType="1"/>
          </p:cNvSpPr>
          <p:nvPr/>
        </p:nvSpPr>
        <p:spPr bwMode="auto">
          <a:xfrm flipV="1">
            <a:off x="6876256" y="442913"/>
            <a:ext cx="1447800" cy="0"/>
          </a:xfrm>
          <a:prstGeom prst="line">
            <a:avLst/>
          </a:prstGeom>
          <a:noFill/>
          <a:ln w="57150">
            <a:solidFill>
              <a:srgbClr val="A5002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8" name="Line 410"/>
          <p:cNvSpPr>
            <a:spLocks noChangeShapeType="1"/>
          </p:cNvSpPr>
          <p:nvPr/>
        </p:nvSpPr>
        <p:spPr bwMode="auto">
          <a:xfrm>
            <a:off x="4355976" y="76200"/>
            <a:ext cx="0" cy="366713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>
          <a:xfrm>
            <a:off x="395536" y="1268413"/>
            <a:ext cx="7704854" cy="5040907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>
                <a:schemeClr val="accent1"/>
              </a:buClr>
            </a:pPr>
            <a:r>
              <a:rPr kumimoji="0" lang="fr-FR" sz="2000" b="0" kern="0" dirty="0"/>
              <a:t>Développer l’approche par compétences dans le schéma départemental de formation</a:t>
            </a:r>
          </a:p>
          <a:p>
            <a:pPr>
              <a:buClr>
                <a:schemeClr val="accent1"/>
              </a:buClr>
            </a:pPr>
            <a:endParaRPr kumimoji="0" lang="fr-FR" sz="2000" b="0" kern="0" dirty="0"/>
          </a:p>
          <a:p>
            <a:pPr>
              <a:buClr>
                <a:schemeClr val="accent1"/>
              </a:buClr>
            </a:pPr>
            <a:r>
              <a:rPr kumimoji="0" lang="fr-FR" sz="2000" b="0" kern="0" dirty="0"/>
              <a:t>Intégrer une pédagogie commune pour les formateurs dans tous les domaines d’activités sapeurs-pompiers</a:t>
            </a:r>
          </a:p>
          <a:p>
            <a:pPr marL="0" indent="0">
              <a:buClr>
                <a:schemeClr val="accent1"/>
              </a:buClr>
              <a:buFontTx/>
              <a:buNone/>
            </a:pPr>
            <a:endParaRPr kumimoji="0" lang="fr-FR" sz="2000" b="0" kern="0" dirty="0"/>
          </a:p>
          <a:p>
            <a:pPr>
              <a:buClr>
                <a:schemeClr val="accent1"/>
              </a:buClr>
            </a:pPr>
            <a:r>
              <a:rPr kumimoji="0" lang="fr-FR" sz="2000" b="0" kern="0" dirty="0"/>
              <a:t>Prendre en compte la filière secourisme sécurité civile</a:t>
            </a:r>
          </a:p>
          <a:p>
            <a:pPr marL="0" indent="0">
              <a:buClr>
                <a:schemeClr val="accent1"/>
              </a:buClr>
              <a:buFontTx/>
              <a:buNone/>
            </a:pPr>
            <a:endParaRPr kumimoji="0" lang="fr-FR" sz="2000" b="0" kern="0" dirty="0"/>
          </a:p>
          <a:p>
            <a:pPr>
              <a:buClr>
                <a:schemeClr val="accent1"/>
              </a:buClr>
            </a:pPr>
            <a:r>
              <a:rPr kumimoji="0" lang="fr-FR" sz="2000" b="0" kern="0" dirty="0"/>
              <a:t>« Spécialiser » l’encadrement de formation</a:t>
            </a:r>
          </a:p>
          <a:p>
            <a:pPr marL="0" indent="0">
              <a:buClr>
                <a:schemeClr val="accent1"/>
              </a:buClr>
              <a:buFontTx/>
              <a:buNone/>
            </a:pPr>
            <a:endParaRPr kumimoji="0" lang="fr-FR" sz="2000" b="0" kern="0" dirty="0"/>
          </a:p>
          <a:p>
            <a:pPr>
              <a:buClr>
                <a:schemeClr val="accent1"/>
              </a:buClr>
            </a:pPr>
            <a:r>
              <a:rPr kumimoji="0" lang="fr-FR" sz="2000" b="0" kern="0" dirty="0"/>
              <a:t>Créer une liste annuelle d’aptitude de formateur</a:t>
            </a:r>
          </a:p>
          <a:p>
            <a:pPr>
              <a:buClr>
                <a:schemeClr val="accent1"/>
              </a:buClr>
            </a:pPr>
            <a:endParaRPr kumimoji="0" lang="fr-FR" sz="2400" b="0" kern="0" dirty="0"/>
          </a:p>
        </p:txBody>
      </p:sp>
    </p:spTree>
    <p:extLst>
      <p:ext uri="{BB962C8B-B14F-4D97-AF65-F5344CB8AC3E}">
        <p14:creationId xmlns:p14="http://schemas.microsoft.com/office/powerpoint/2010/main" val="963433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7" name="Rectangle 3"/>
          <p:cNvSpPr>
            <a:spLocks noChangeArrowheads="1"/>
          </p:cNvSpPr>
          <p:nvPr/>
        </p:nvSpPr>
        <p:spPr bwMode="auto">
          <a:xfrm>
            <a:off x="0" y="0"/>
            <a:ext cx="1066800" cy="914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6" name="Text Box 228"/>
          <p:cNvSpPr txBox="1">
            <a:spLocks noChangeArrowheads="1"/>
          </p:cNvSpPr>
          <p:nvPr/>
        </p:nvSpPr>
        <p:spPr bwMode="auto">
          <a:xfrm>
            <a:off x="4572000" y="46038"/>
            <a:ext cx="3810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6096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0668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5240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812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384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895600" indent="-609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52800" indent="-609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10000" indent="-609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67200" indent="-609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fr-FR" altLang="fr-FR" sz="2000" dirty="0">
                <a:solidFill>
                  <a:srgbClr val="A50021"/>
                </a:solidFill>
                <a:latin typeface="Calibri" panose="020F0502020204030204" pitchFamily="34" charset="0"/>
              </a:rPr>
              <a:t>NOUVELLE FILIERE</a:t>
            </a:r>
          </a:p>
        </p:txBody>
      </p:sp>
      <p:sp>
        <p:nvSpPr>
          <p:cNvPr id="7" name="Line 409"/>
          <p:cNvSpPr>
            <a:spLocks noChangeShapeType="1"/>
          </p:cNvSpPr>
          <p:nvPr/>
        </p:nvSpPr>
        <p:spPr bwMode="auto">
          <a:xfrm flipV="1">
            <a:off x="6876256" y="442913"/>
            <a:ext cx="1447800" cy="0"/>
          </a:xfrm>
          <a:prstGeom prst="line">
            <a:avLst/>
          </a:prstGeom>
          <a:noFill/>
          <a:ln w="57150">
            <a:solidFill>
              <a:srgbClr val="A5002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8" name="Line 410"/>
          <p:cNvSpPr>
            <a:spLocks noChangeShapeType="1"/>
          </p:cNvSpPr>
          <p:nvPr/>
        </p:nvSpPr>
        <p:spPr bwMode="auto">
          <a:xfrm>
            <a:off x="4355976" y="76200"/>
            <a:ext cx="0" cy="366713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287337" y="1038225"/>
            <a:ext cx="8569325" cy="4752975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charset="0"/>
              <a:buNone/>
              <a:defRPr/>
            </a:pPr>
            <a:r>
              <a:rPr kumimoji="0" lang="fr-FR" sz="2400" b="0" kern="0" dirty="0"/>
              <a:t>Trois activités de formation</a:t>
            </a:r>
          </a:p>
          <a:p>
            <a:pPr>
              <a:buClr>
                <a:schemeClr val="accent1"/>
              </a:buClr>
              <a:buFont typeface="Wingdings" charset="0"/>
              <a:buChar char="l"/>
              <a:defRPr/>
            </a:pPr>
            <a:r>
              <a:rPr kumimoji="0" lang="fr-FR" sz="1800" b="0" kern="0" dirty="0">
                <a:solidFill>
                  <a:srgbClr val="1A212B"/>
                </a:solidFill>
              </a:rPr>
              <a:t>Accompagnateur de proximité :</a:t>
            </a:r>
          </a:p>
          <a:p>
            <a:pPr lvl="1">
              <a:buClr>
                <a:schemeClr val="accent1"/>
              </a:buClr>
              <a:buFont typeface="Wingdings" panose="05000000000000000000" pitchFamily="2" charset="2"/>
              <a:buChar char="Ø"/>
              <a:defRPr/>
            </a:pPr>
            <a:r>
              <a:rPr kumimoji="0" lang="fr-FR" sz="1800" b="0" kern="0" dirty="0">
                <a:solidFill>
                  <a:srgbClr val="1A212B"/>
                </a:solidFill>
                <a:ea typeface="+mn-ea"/>
              </a:rPr>
              <a:t>Encadrer les FMPA</a:t>
            </a:r>
          </a:p>
          <a:p>
            <a:pPr lvl="1">
              <a:buClr>
                <a:schemeClr val="accent1"/>
              </a:buClr>
              <a:buFont typeface="Wingdings" panose="05000000000000000000" pitchFamily="2" charset="2"/>
              <a:buChar char="Ø"/>
              <a:defRPr/>
            </a:pPr>
            <a:r>
              <a:rPr kumimoji="0" lang="fr-FR" sz="1800" b="0" kern="0" dirty="0">
                <a:solidFill>
                  <a:srgbClr val="1A212B"/>
                </a:solidFill>
                <a:ea typeface="+mn-ea"/>
              </a:rPr>
              <a:t>Accompagner des stagiaires sous forme de tutorat CIS</a:t>
            </a:r>
          </a:p>
          <a:p>
            <a:pPr lvl="1">
              <a:buClr>
                <a:schemeClr val="accent1"/>
              </a:buClr>
              <a:buFont typeface="Wingdings" panose="05000000000000000000" pitchFamily="2" charset="2"/>
              <a:buChar char="Ø"/>
              <a:defRPr/>
            </a:pPr>
            <a:r>
              <a:rPr kumimoji="0" lang="fr-FR" sz="1800" b="0" kern="0" dirty="0">
                <a:solidFill>
                  <a:srgbClr val="1A212B"/>
                </a:solidFill>
                <a:ea typeface="+mn-ea"/>
              </a:rPr>
              <a:t>Diagnostiquer le retour d’intervention</a:t>
            </a:r>
          </a:p>
          <a:p>
            <a:pPr>
              <a:buClr>
                <a:schemeClr val="accent1"/>
              </a:buClr>
              <a:buFont typeface="Wingdings" charset="0"/>
              <a:buChar char="l"/>
              <a:defRPr/>
            </a:pPr>
            <a:r>
              <a:rPr kumimoji="0" lang="fr-FR" sz="1800" b="0" kern="0" dirty="0">
                <a:solidFill>
                  <a:srgbClr val="1A212B"/>
                </a:solidFill>
              </a:rPr>
              <a:t>Formateur-accompagnateur :</a:t>
            </a:r>
          </a:p>
          <a:p>
            <a:pPr lvl="1">
              <a:buClr>
                <a:schemeClr val="accent1"/>
              </a:buClr>
              <a:buFont typeface="Wingdings" panose="05000000000000000000" pitchFamily="2" charset="2"/>
              <a:buChar char="Ø"/>
              <a:defRPr/>
            </a:pPr>
            <a:r>
              <a:rPr kumimoji="0" lang="fr-FR" sz="1800" b="0" kern="0" dirty="0">
                <a:solidFill>
                  <a:srgbClr val="1A212B"/>
                </a:solidFill>
                <a:ea typeface="+mn-ea"/>
              </a:rPr>
              <a:t>Accompagner des apprenants en formation</a:t>
            </a:r>
          </a:p>
          <a:p>
            <a:pPr lvl="1">
              <a:buClr>
                <a:schemeClr val="accent1"/>
              </a:buClr>
              <a:buFont typeface="Wingdings" panose="05000000000000000000" pitchFamily="2" charset="2"/>
              <a:buChar char="Ø"/>
              <a:defRPr/>
            </a:pPr>
            <a:r>
              <a:rPr kumimoji="0" lang="fr-FR" sz="1800" b="0" kern="0" dirty="0">
                <a:solidFill>
                  <a:srgbClr val="1A212B"/>
                </a:solidFill>
                <a:ea typeface="+mn-ea"/>
              </a:rPr>
              <a:t>Créer le parcours de professionnalisation</a:t>
            </a:r>
          </a:p>
          <a:p>
            <a:pPr lvl="1">
              <a:buClr>
                <a:schemeClr val="accent1"/>
              </a:buClr>
              <a:buFont typeface="Wingdings" panose="05000000000000000000" pitchFamily="2" charset="2"/>
              <a:buChar char="Ø"/>
              <a:defRPr/>
            </a:pPr>
            <a:r>
              <a:rPr kumimoji="0" lang="fr-FR" sz="1800" b="0" kern="0" dirty="0">
                <a:solidFill>
                  <a:srgbClr val="1A212B"/>
                </a:solidFill>
                <a:ea typeface="+mn-ea"/>
              </a:rPr>
              <a:t>Accompagner dans l’autodiagnostic</a:t>
            </a:r>
          </a:p>
          <a:p>
            <a:pPr lvl="1">
              <a:buClr>
                <a:schemeClr val="accent1"/>
              </a:buClr>
              <a:buFont typeface="Wingdings" panose="05000000000000000000" pitchFamily="2" charset="2"/>
              <a:buChar char="Ø"/>
              <a:defRPr/>
            </a:pPr>
            <a:r>
              <a:rPr kumimoji="0" lang="fr-FR" sz="1800" b="0" kern="0" dirty="0">
                <a:solidFill>
                  <a:srgbClr val="1A212B"/>
                </a:solidFill>
                <a:ea typeface="+mn-ea"/>
              </a:rPr>
              <a:t>Former les accompagnateurs de proximité</a:t>
            </a:r>
          </a:p>
          <a:p>
            <a:pPr>
              <a:buClr>
                <a:schemeClr val="accent1"/>
              </a:buClr>
              <a:buFont typeface="Wingdings" charset="0"/>
              <a:buChar char="l"/>
              <a:defRPr/>
            </a:pPr>
            <a:r>
              <a:rPr kumimoji="0" lang="fr-FR" sz="1800" b="0" kern="0" dirty="0">
                <a:solidFill>
                  <a:srgbClr val="1A212B"/>
                </a:solidFill>
              </a:rPr>
              <a:t>Concepteur de formation:</a:t>
            </a:r>
          </a:p>
          <a:p>
            <a:pPr lvl="1">
              <a:buClr>
                <a:schemeClr val="accent1"/>
              </a:buClr>
              <a:buFont typeface="Wingdings" panose="05000000000000000000" pitchFamily="2" charset="2"/>
              <a:buChar char="Ø"/>
              <a:defRPr/>
            </a:pPr>
            <a:r>
              <a:rPr kumimoji="0" lang="fr-FR" sz="1800" b="0" kern="0" dirty="0">
                <a:solidFill>
                  <a:srgbClr val="1A212B"/>
                </a:solidFill>
                <a:ea typeface="+mn-ea"/>
              </a:rPr>
              <a:t>Superviser les formateurs-accompagnateurs</a:t>
            </a:r>
          </a:p>
          <a:p>
            <a:pPr lvl="1">
              <a:buClr>
                <a:schemeClr val="accent1"/>
              </a:buClr>
              <a:buFont typeface="Wingdings" panose="05000000000000000000" pitchFamily="2" charset="2"/>
              <a:buChar char="Ø"/>
              <a:defRPr/>
            </a:pPr>
            <a:r>
              <a:rPr kumimoji="0" lang="fr-FR" sz="1800" b="0" kern="0" dirty="0">
                <a:solidFill>
                  <a:srgbClr val="1A212B"/>
                </a:solidFill>
                <a:ea typeface="+mn-ea"/>
              </a:rPr>
              <a:t>Diagnostiquer les dispositifs de formation</a:t>
            </a:r>
          </a:p>
          <a:p>
            <a:pPr lvl="1">
              <a:buClr>
                <a:schemeClr val="accent1"/>
              </a:buClr>
              <a:buFont typeface="Wingdings" panose="05000000000000000000" pitchFamily="2" charset="2"/>
              <a:buChar char="Ø"/>
              <a:defRPr/>
            </a:pPr>
            <a:r>
              <a:rPr kumimoji="0" lang="fr-FR" sz="1800" b="0" kern="0" dirty="0">
                <a:solidFill>
                  <a:srgbClr val="1A212B"/>
                </a:solidFill>
                <a:ea typeface="+mn-ea"/>
              </a:rPr>
              <a:t>Réaliser des référentiels</a:t>
            </a:r>
          </a:p>
        </p:txBody>
      </p:sp>
    </p:spTree>
    <p:extLst>
      <p:ext uri="{BB962C8B-B14F-4D97-AF65-F5344CB8AC3E}">
        <p14:creationId xmlns:p14="http://schemas.microsoft.com/office/powerpoint/2010/main" val="3765953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Diagramme 20"/>
          <p:cNvGraphicFramePr/>
          <p:nvPr>
            <p:extLst>
              <p:ext uri="{D42A27DB-BD31-4B8C-83A1-F6EECF244321}">
                <p14:modId xmlns:p14="http://schemas.microsoft.com/office/powerpoint/2010/main" val="575177566"/>
              </p:ext>
            </p:extLst>
          </p:nvPr>
        </p:nvGraphicFramePr>
        <p:xfrm>
          <a:off x="908211" y="1509869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Période transitoire = 01/01/2020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51BB8904-9944-46C7-9377-112954738600}" type="slidenum">
              <a:rPr lang="fr-FR" altLang="fr-FR" smtClean="0"/>
              <a:pPr>
                <a:defRPr/>
              </a:pPr>
              <a:t>5</a:t>
            </a:fld>
            <a:endParaRPr lang="fr-FR" altLang="fr-FR"/>
          </a:p>
        </p:txBody>
      </p:sp>
      <p:sp>
        <p:nvSpPr>
          <p:cNvPr id="5" name="Rectangle à coins arrondis 4"/>
          <p:cNvSpPr/>
          <p:nvPr/>
        </p:nvSpPr>
        <p:spPr bwMode="auto">
          <a:xfrm>
            <a:off x="368151" y="1337442"/>
            <a:ext cx="1080120" cy="40767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016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8207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normalizeH="0" baseline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</a:rPr>
              <a:t>FOR 1</a:t>
            </a:r>
          </a:p>
        </p:txBody>
      </p:sp>
      <p:sp>
        <p:nvSpPr>
          <p:cNvPr id="6" name="Rectangle à coins arrondis 5"/>
          <p:cNvSpPr/>
          <p:nvPr/>
        </p:nvSpPr>
        <p:spPr bwMode="auto">
          <a:xfrm>
            <a:off x="6311518" y="1651796"/>
            <a:ext cx="1385385" cy="57061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016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8207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normalizeH="0" baseline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</a:rPr>
              <a:t>ACC PROX</a:t>
            </a:r>
          </a:p>
        </p:txBody>
      </p:sp>
      <p:sp>
        <p:nvSpPr>
          <p:cNvPr id="7" name="Rectangle à coins arrondis 6"/>
          <p:cNvSpPr/>
          <p:nvPr/>
        </p:nvSpPr>
        <p:spPr bwMode="auto">
          <a:xfrm>
            <a:off x="1619672" y="1342022"/>
            <a:ext cx="1080120" cy="40767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016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8207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PICF</a:t>
            </a:r>
            <a:endParaRPr kumimoji="0" lang="fr-FR" sz="1600" b="1" i="0" u="none" strike="noStrike" normalizeH="0" baseline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Arial" panose="020B0604020202020204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 bwMode="auto">
          <a:xfrm>
            <a:off x="364708" y="1935616"/>
            <a:ext cx="1062105" cy="40767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016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8207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normalizeH="0" baseline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</a:rPr>
              <a:t>FOR 2</a:t>
            </a:r>
          </a:p>
        </p:txBody>
      </p:sp>
      <p:sp>
        <p:nvSpPr>
          <p:cNvPr id="11" name="Rectangle à coins arrondis 10"/>
          <p:cNvSpPr/>
          <p:nvPr/>
        </p:nvSpPr>
        <p:spPr bwMode="auto">
          <a:xfrm>
            <a:off x="1619672" y="1936609"/>
            <a:ext cx="1093665" cy="40767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016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8207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normalizeH="0" baseline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</a:rPr>
              <a:t>CAEF</a:t>
            </a:r>
          </a:p>
        </p:txBody>
      </p:sp>
      <p:sp>
        <p:nvSpPr>
          <p:cNvPr id="14" name="Rectangle à coins arrondis 13"/>
          <p:cNvSpPr/>
          <p:nvPr/>
        </p:nvSpPr>
        <p:spPr bwMode="auto">
          <a:xfrm>
            <a:off x="6446132" y="3402256"/>
            <a:ext cx="1385385" cy="64232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016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207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normalizeH="0" baseline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</a:rPr>
              <a:t>For-</a:t>
            </a:r>
            <a:r>
              <a:rPr kumimoji="0" lang="fr-FR" sz="1600" b="1" i="0" u="none" strike="noStrike" normalizeH="0" baseline="0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</a:rPr>
              <a:t>Acc</a:t>
            </a:r>
            <a:endParaRPr kumimoji="0" lang="fr-FR" sz="1600" b="1" i="0" u="none" strike="noStrike" normalizeH="0" baseline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Arial" panose="020B0604020202020204" pitchFamily="34" charset="0"/>
            </a:endParaRPr>
          </a:p>
        </p:txBody>
      </p:sp>
      <p:sp>
        <p:nvSpPr>
          <p:cNvPr id="15" name="Rectangle à coins arrondis 14"/>
          <p:cNvSpPr/>
          <p:nvPr/>
        </p:nvSpPr>
        <p:spPr bwMode="auto">
          <a:xfrm>
            <a:off x="6336405" y="5166194"/>
            <a:ext cx="1360498" cy="40767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016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8207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normalizeH="0" baseline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</a:rPr>
              <a:t>Concept.</a:t>
            </a:r>
          </a:p>
        </p:txBody>
      </p:sp>
      <p:sp>
        <p:nvSpPr>
          <p:cNvPr id="18" name="Rectangle à coins arrondis 17"/>
          <p:cNvSpPr/>
          <p:nvPr/>
        </p:nvSpPr>
        <p:spPr bwMode="auto">
          <a:xfrm>
            <a:off x="364708" y="2544984"/>
            <a:ext cx="1062105" cy="40767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016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8207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normalizeH="0" baseline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</a:rPr>
              <a:t>FOR 3</a:t>
            </a:r>
          </a:p>
        </p:txBody>
      </p:sp>
      <p:sp>
        <p:nvSpPr>
          <p:cNvPr id="19" name="Rectangle à coins arrondis 18"/>
          <p:cNvSpPr/>
          <p:nvPr/>
        </p:nvSpPr>
        <p:spPr bwMode="auto">
          <a:xfrm>
            <a:off x="364708" y="3134194"/>
            <a:ext cx="1062105" cy="40767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016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8207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normalizeH="0" baseline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</a:rPr>
              <a:t>FOR 4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79388" y="5799833"/>
            <a:ext cx="51371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200" dirty="0"/>
              <a:t>PICF: Pédagogie Initiale et Commune de Formateur</a:t>
            </a:r>
          </a:p>
          <a:p>
            <a:pPr algn="l"/>
            <a:r>
              <a:rPr lang="fr-FR" sz="1200" dirty="0"/>
              <a:t>CAEF: Concepteur et encadrant de formation (Instructeur de secourisme)</a:t>
            </a:r>
          </a:p>
        </p:txBody>
      </p:sp>
    </p:spTree>
    <p:extLst>
      <p:ext uri="{BB962C8B-B14F-4D97-AF65-F5344CB8AC3E}">
        <p14:creationId xmlns:p14="http://schemas.microsoft.com/office/powerpoint/2010/main" val="865361928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u 1">
  <a:themeElements>
    <a:clrScheme name="contenu 1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>
            <a:tab pos="952500" algn="l"/>
            <a:tab pos="1711325" algn="l"/>
            <a:tab pos="2857500" algn="l"/>
          </a:tabLst>
          <a:defRPr kumimoji="1" lang="en-US" altLang="fr-FR" sz="2000" b="1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Calibri" pitchFamily="34" charset="0"/>
            <a:sym typeface="Wingdings" pitchFamily="2" charset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>
            <a:tab pos="952500" algn="l"/>
            <a:tab pos="1711325" algn="l"/>
            <a:tab pos="2857500" algn="l"/>
          </a:tabLst>
          <a:defRPr kumimoji="1" lang="en-US" altLang="fr-FR" sz="2000" b="1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Calibri" pitchFamily="34" charset="0"/>
            <a:sym typeface="Wingdings" pitchFamily="2" charset="2"/>
          </a:defRPr>
        </a:defPPr>
      </a:lstStyle>
    </a:lnDef>
  </a:objectDefaults>
  <a:extraClrSchemeLst>
    <a:extraClrScheme>
      <a:clrScheme name="contenu 1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nu 1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nu 1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nu 1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nu 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nu 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nu 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T:\COMMUN\A_partager\Maquettes PowerPoint\début - fin 1.ppt</Template>
  <TotalTime>0</TotalTime>
  <Words>242</Words>
  <Application>Microsoft Office PowerPoint</Application>
  <PresentationFormat>Affichage à l'écran (4:3)</PresentationFormat>
  <Paragraphs>62</Paragraphs>
  <Slides>5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Arial Narrow</vt:lpstr>
      <vt:lpstr>Calibri</vt:lpstr>
      <vt:lpstr>Times New Roman</vt:lpstr>
      <vt:lpstr>Wingdings</vt:lpstr>
      <vt:lpstr>contenu 1</vt:lpstr>
      <vt:lpstr>Présentation PowerPoint</vt:lpstr>
      <vt:lpstr>Présentation PowerPoint</vt:lpstr>
      <vt:lpstr>Présentation PowerPoint</vt:lpstr>
      <vt:lpstr>Présentation PowerPoint</vt:lpstr>
      <vt:lpstr>Période transitoire = 01/01/2020</vt:lpstr>
    </vt:vector>
  </TitlesOfParts>
  <Company>SDIS 63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 CONSULTATIVE DEPARTEMENTALE  DE LA SECURITE ET DE L’ACCESSIBILITE Séance du 6 Mai 2003</dc:title>
  <dc:creator>c_cournol</dc:creator>
  <cp:lastModifiedBy>Thierry ONZON</cp:lastModifiedBy>
  <cp:revision>376</cp:revision>
  <cp:lastPrinted>1601-01-01T00:00:00Z</cp:lastPrinted>
  <dcterms:created xsi:type="dcterms:W3CDTF">2003-04-30T08:47:15Z</dcterms:created>
  <dcterms:modified xsi:type="dcterms:W3CDTF">2024-03-05T07:34:08Z</dcterms:modified>
</cp:coreProperties>
</file>